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72" r:id="rId5"/>
    <p:sldId id="260" r:id="rId6"/>
    <p:sldId id="277" r:id="rId7"/>
    <p:sldId id="261" r:id="rId8"/>
    <p:sldId id="262" r:id="rId9"/>
    <p:sldId id="273" r:id="rId10"/>
    <p:sldId id="275" r:id="rId11"/>
    <p:sldId id="276" r:id="rId12"/>
    <p:sldId id="263" r:id="rId13"/>
    <p:sldId id="264" r:id="rId14"/>
    <p:sldId id="265" r:id="rId15"/>
    <p:sldId id="278" r:id="rId16"/>
    <p:sldId id="279" r:id="rId17"/>
    <p:sldId id="266" r:id="rId18"/>
    <p:sldId id="267" r:id="rId19"/>
    <p:sldId id="268" r:id="rId20"/>
    <p:sldId id="280" r:id="rId21"/>
    <p:sldId id="282" r:id="rId22"/>
    <p:sldId id="283" r:id="rId23"/>
    <p:sldId id="269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00FF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24DAE-644E-4B88-AA6B-DD9F4D87681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DDE5497-0812-4707-A55D-0B16103A9E65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РАЗВИТИЕ ПРОМЫШЛЕННОСТИ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EA3B0E9-8519-400D-9E89-DA0B2D0CB558}" type="parTrans" cxnId="{95982D22-BD7D-4D76-B2A4-ED4A1ACC2262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1600839-8701-4F20-8640-6426A639E9BA}" type="sibTrans" cxnId="{95982D22-BD7D-4D76-B2A4-ED4A1ACC2262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02231C0-3EBF-44DB-B14F-EDDF4FEFAC10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ДОБЫЧА ПОЛЕЗНЫХ ИСКОПАЕМЫХ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E0E2DC6-C81D-42CE-B6E4-AF58A7818026}" type="parTrans" cxnId="{F4EA6315-2E49-48B1-A808-A797E704C8AE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2F3B013-0F99-4618-9DA4-0E71E5CC7927}" type="sibTrans" cxnId="{F4EA6315-2E49-48B1-A808-A797E704C8AE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37A57FE-F7F2-486C-B245-BFDFAF013353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ВЫРУБКА ЛЕСОВ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BBB6910-ADFC-4791-80E4-9F9175BE90E6}" type="parTrans" cxnId="{C6DB22C8-95AB-4013-B171-20711A05A722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D6CE577-8FEA-405E-A35A-F61063E70827}" type="sibTrans" cxnId="{C6DB22C8-95AB-4013-B171-20711A05A722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CD685E5-3CEC-4623-89CC-34BC26C02604}" type="pres">
      <dgm:prSet presAssocID="{59D24DAE-644E-4B88-AA6B-DD9F4D876810}" presName="linearFlow" presStyleCnt="0">
        <dgm:presLayoutVars>
          <dgm:dir/>
          <dgm:resizeHandles val="exact"/>
        </dgm:presLayoutVars>
      </dgm:prSet>
      <dgm:spPr/>
    </dgm:pt>
    <dgm:pt modelId="{866E4913-BFFA-4FBA-9B19-FFF020A8EFEF}" type="pres">
      <dgm:prSet presAssocID="{2DDE5497-0812-4707-A55D-0B16103A9E65}" presName="composite" presStyleCnt="0"/>
      <dgm:spPr/>
    </dgm:pt>
    <dgm:pt modelId="{6F47D820-3798-4EA4-A8FE-25BACB01E489}" type="pres">
      <dgm:prSet presAssocID="{2DDE5497-0812-4707-A55D-0B16103A9E65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4B22266-7A67-4100-BE4B-079EE7A18CCB}" type="pres">
      <dgm:prSet presAssocID="{2DDE5497-0812-4707-A55D-0B16103A9E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1D3BD-A80E-4509-895C-DCB90D919717}" type="pres">
      <dgm:prSet presAssocID="{31600839-8701-4F20-8640-6426A639E9BA}" presName="spacing" presStyleCnt="0"/>
      <dgm:spPr/>
    </dgm:pt>
    <dgm:pt modelId="{BA9780A6-BE3D-440A-83C2-692B70B37034}" type="pres">
      <dgm:prSet presAssocID="{F02231C0-3EBF-44DB-B14F-EDDF4FEFAC10}" presName="composite" presStyleCnt="0"/>
      <dgm:spPr/>
    </dgm:pt>
    <dgm:pt modelId="{16B4519A-1DA0-4CA9-9369-9E189C7E7478}" type="pres">
      <dgm:prSet presAssocID="{F02231C0-3EBF-44DB-B14F-EDDF4FEFAC10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B3D87FC-2FCB-4F0E-81D9-C2BC9D943E8F}" type="pres">
      <dgm:prSet presAssocID="{F02231C0-3EBF-44DB-B14F-EDDF4FEFAC1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E92CA-078E-4A20-BCCB-15914B6770A1}" type="pres">
      <dgm:prSet presAssocID="{02F3B013-0F99-4618-9DA4-0E71E5CC7927}" presName="spacing" presStyleCnt="0"/>
      <dgm:spPr/>
    </dgm:pt>
    <dgm:pt modelId="{2D53F15C-95ED-41E9-B133-714B0340939A}" type="pres">
      <dgm:prSet presAssocID="{537A57FE-F7F2-486C-B245-BFDFAF013353}" presName="composite" presStyleCnt="0"/>
      <dgm:spPr/>
    </dgm:pt>
    <dgm:pt modelId="{56AC6DDE-8D6E-4697-BC6F-D60D538C2497}" type="pres">
      <dgm:prSet presAssocID="{537A57FE-F7F2-486C-B245-BFDFAF013353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4B48E1F-7CF6-44D1-8209-D61145758DCC}" type="pres">
      <dgm:prSet presAssocID="{537A57FE-F7F2-486C-B245-BFDFAF01335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DB22C8-95AB-4013-B171-20711A05A722}" srcId="{59D24DAE-644E-4B88-AA6B-DD9F4D876810}" destId="{537A57FE-F7F2-486C-B245-BFDFAF013353}" srcOrd="2" destOrd="0" parTransId="{3BBB6910-ADFC-4791-80E4-9F9175BE90E6}" sibTransId="{7D6CE577-8FEA-405E-A35A-F61063E70827}"/>
    <dgm:cxn modelId="{4D96758A-95BC-4BB5-853C-3F7727E500DF}" type="presOf" srcId="{F02231C0-3EBF-44DB-B14F-EDDF4FEFAC10}" destId="{DB3D87FC-2FCB-4F0E-81D9-C2BC9D943E8F}" srcOrd="0" destOrd="0" presId="urn:microsoft.com/office/officeart/2005/8/layout/vList3"/>
    <dgm:cxn modelId="{41DE8F3C-2963-4537-B1C3-1F9CB6BD2994}" type="presOf" srcId="{59D24DAE-644E-4B88-AA6B-DD9F4D876810}" destId="{7CD685E5-3CEC-4623-89CC-34BC26C02604}" srcOrd="0" destOrd="0" presId="urn:microsoft.com/office/officeart/2005/8/layout/vList3"/>
    <dgm:cxn modelId="{C1567479-F870-4803-8A18-DF28FEB3F452}" type="presOf" srcId="{537A57FE-F7F2-486C-B245-BFDFAF013353}" destId="{C4B48E1F-7CF6-44D1-8209-D61145758DCC}" srcOrd="0" destOrd="0" presId="urn:microsoft.com/office/officeart/2005/8/layout/vList3"/>
    <dgm:cxn modelId="{D7C1F232-97A6-4D52-A5BC-9822F68F0C50}" type="presOf" srcId="{2DDE5497-0812-4707-A55D-0B16103A9E65}" destId="{E4B22266-7A67-4100-BE4B-079EE7A18CCB}" srcOrd="0" destOrd="0" presId="urn:microsoft.com/office/officeart/2005/8/layout/vList3"/>
    <dgm:cxn modelId="{95982D22-BD7D-4D76-B2A4-ED4A1ACC2262}" srcId="{59D24DAE-644E-4B88-AA6B-DD9F4D876810}" destId="{2DDE5497-0812-4707-A55D-0B16103A9E65}" srcOrd="0" destOrd="0" parTransId="{6EA3B0E9-8519-400D-9E89-DA0B2D0CB558}" sibTransId="{31600839-8701-4F20-8640-6426A639E9BA}"/>
    <dgm:cxn modelId="{F4EA6315-2E49-48B1-A808-A797E704C8AE}" srcId="{59D24DAE-644E-4B88-AA6B-DD9F4D876810}" destId="{F02231C0-3EBF-44DB-B14F-EDDF4FEFAC10}" srcOrd="1" destOrd="0" parTransId="{4E0E2DC6-C81D-42CE-B6E4-AF58A7818026}" sibTransId="{02F3B013-0F99-4618-9DA4-0E71E5CC7927}"/>
    <dgm:cxn modelId="{22340F86-2D8E-4D7D-97FB-28DC8C413E1A}" type="presParOf" srcId="{7CD685E5-3CEC-4623-89CC-34BC26C02604}" destId="{866E4913-BFFA-4FBA-9B19-FFF020A8EFEF}" srcOrd="0" destOrd="0" presId="urn:microsoft.com/office/officeart/2005/8/layout/vList3"/>
    <dgm:cxn modelId="{D7F1023A-3155-4722-9776-74FB46E70030}" type="presParOf" srcId="{866E4913-BFFA-4FBA-9B19-FFF020A8EFEF}" destId="{6F47D820-3798-4EA4-A8FE-25BACB01E489}" srcOrd="0" destOrd="0" presId="urn:microsoft.com/office/officeart/2005/8/layout/vList3"/>
    <dgm:cxn modelId="{1244E764-2E48-4323-BC25-405D099B6F57}" type="presParOf" srcId="{866E4913-BFFA-4FBA-9B19-FFF020A8EFEF}" destId="{E4B22266-7A67-4100-BE4B-079EE7A18CCB}" srcOrd="1" destOrd="0" presId="urn:microsoft.com/office/officeart/2005/8/layout/vList3"/>
    <dgm:cxn modelId="{7A9922BC-1AA1-4718-BDDB-3BAD832F0677}" type="presParOf" srcId="{7CD685E5-3CEC-4623-89CC-34BC26C02604}" destId="{C2C1D3BD-A80E-4509-895C-DCB90D919717}" srcOrd="1" destOrd="0" presId="urn:microsoft.com/office/officeart/2005/8/layout/vList3"/>
    <dgm:cxn modelId="{8519EC2F-491E-405C-ABE5-9A25BAA6AEF4}" type="presParOf" srcId="{7CD685E5-3CEC-4623-89CC-34BC26C02604}" destId="{BA9780A6-BE3D-440A-83C2-692B70B37034}" srcOrd="2" destOrd="0" presId="urn:microsoft.com/office/officeart/2005/8/layout/vList3"/>
    <dgm:cxn modelId="{0C156365-F191-456D-92E5-948C1983DF45}" type="presParOf" srcId="{BA9780A6-BE3D-440A-83C2-692B70B37034}" destId="{16B4519A-1DA0-4CA9-9369-9E189C7E7478}" srcOrd="0" destOrd="0" presId="urn:microsoft.com/office/officeart/2005/8/layout/vList3"/>
    <dgm:cxn modelId="{B38D63A1-BDE9-44DB-9446-9C26587B01DA}" type="presParOf" srcId="{BA9780A6-BE3D-440A-83C2-692B70B37034}" destId="{DB3D87FC-2FCB-4F0E-81D9-C2BC9D943E8F}" srcOrd="1" destOrd="0" presId="urn:microsoft.com/office/officeart/2005/8/layout/vList3"/>
    <dgm:cxn modelId="{FA4526FA-0DA0-4DA9-BCE5-9141C940DB2E}" type="presParOf" srcId="{7CD685E5-3CEC-4623-89CC-34BC26C02604}" destId="{937E92CA-078E-4A20-BCCB-15914B6770A1}" srcOrd="3" destOrd="0" presId="urn:microsoft.com/office/officeart/2005/8/layout/vList3"/>
    <dgm:cxn modelId="{D16830CD-6AB5-4E03-BEBA-43EE1DD9B113}" type="presParOf" srcId="{7CD685E5-3CEC-4623-89CC-34BC26C02604}" destId="{2D53F15C-95ED-41E9-B133-714B0340939A}" srcOrd="4" destOrd="0" presId="urn:microsoft.com/office/officeart/2005/8/layout/vList3"/>
    <dgm:cxn modelId="{E6C7AC06-A3F9-4886-A6CF-67B07CB9D2F4}" type="presParOf" srcId="{2D53F15C-95ED-41E9-B133-714B0340939A}" destId="{56AC6DDE-8D6E-4697-BC6F-D60D538C2497}" srcOrd="0" destOrd="0" presId="urn:microsoft.com/office/officeart/2005/8/layout/vList3"/>
    <dgm:cxn modelId="{5063ED04-1443-4618-8635-84D56A355995}" type="presParOf" srcId="{2D53F15C-95ED-41E9-B133-714B0340939A}" destId="{C4B48E1F-7CF6-44D1-8209-D61145758D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51FBB1-C21D-4D96-88B4-315CE518147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45F595-45B0-4106-9844-F5EDCA9716DB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КОНТЕЙНЕР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6">
                <a:lumMod val="20000"/>
                <a:lumOff val="8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D1181CC2-57F4-428A-A70C-2392415F99BD}" type="parTrans" cxnId="{CA203F49-E10C-4A1B-ABD1-E4B4C75C41EE}">
      <dgm:prSet/>
      <dgm:spPr/>
      <dgm:t>
        <a:bodyPr/>
        <a:lstStyle/>
        <a:p>
          <a:endParaRPr lang="ru-RU"/>
        </a:p>
      </dgm:t>
    </dgm:pt>
    <dgm:pt modelId="{DCE84258-446C-4CFC-A631-C867D06AF510}" type="sibTrans" cxnId="{CA203F49-E10C-4A1B-ABD1-E4B4C75C41EE}">
      <dgm:prSet/>
      <dgm:spPr/>
      <dgm:t>
        <a:bodyPr/>
        <a:lstStyle/>
        <a:p>
          <a:endParaRPr lang="ru-RU"/>
        </a:p>
      </dgm:t>
    </dgm:pt>
    <dgm:pt modelId="{4EB4FCC7-D01B-4E0A-ABD8-7951EC34C8CB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МУСОРОВОЗ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6">
                <a:lumMod val="20000"/>
                <a:lumOff val="8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F86659B-5BF6-4DFA-AD7C-E5B9631783C6}" type="parTrans" cxnId="{A184845B-7CF7-45B6-91D9-1D7D62586228}">
      <dgm:prSet/>
      <dgm:spPr/>
      <dgm:t>
        <a:bodyPr/>
        <a:lstStyle/>
        <a:p>
          <a:endParaRPr lang="ru-RU"/>
        </a:p>
      </dgm:t>
    </dgm:pt>
    <dgm:pt modelId="{D9F2C50D-ED75-4484-8B99-CCCAFC45146C}" type="sibTrans" cxnId="{A184845B-7CF7-45B6-91D9-1D7D62586228}">
      <dgm:prSet/>
      <dgm:spPr/>
      <dgm:t>
        <a:bodyPr/>
        <a:lstStyle/>
        <a:p>
          <a:endParaRPr lang="ru-RU"/>
        </a:p>
      </dgm:t>
    </dgm:pt>
    <dgm:pt modelId="{7F0EEEBE-5A8A-4BF6-940E-B00C27967076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СВАЛКА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6">
                <a:lumMod val="20000"/>
                <a:lumOff val="8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FAD3311-98B9-4978-8665-980A6C0E9714}" type="parTrans" cxnId="{D788CD34-48D3-4880-A43C-0DD5E7DAD9D1}">
      <dgm:prSet/>
      <dgm:spPr/>
      <dgm:t>
        <a:bodyPr/>
        <a:lstStyle/>
        <a:p>
          <a:endParaRPr lang="ru-RU"/>
        </a:p>
      </dgm:t>
    </dgm:pt>
    <dgm:pt modelId="{F9F68349-001C-488D-86D3-1CA86281AC5C}" type="sibTrans" cxnId="{D788CD34-48D3-4880-A43C-0DD5E7DAD9D1}">
      <dgm:prSet/>
      <dgm:spPr/>
      <dgm:t>
        <a:bodyPr/>
        <a:lstStyle/>
        <a:p>
          <a:endParaRPr lang="ru-RU"/>
        </a:p>
      </dgm:t>
    </dgm:pt>
    <dgm:pt modelId="{B2A7B08E-A2F9-40E9-8FC9-FA081F8CCD8A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РЕКУЛЬТИВАЦИЯ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6">
                <a:lumMod val="20000"/>
                <a:lumOff val="8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0CD9649-5DA3-4CAF-8A76-338BD7B5167D}" type="parTrans" cxnId="{C9A49207-90DC-4A9D-B5F4-0D2364895CEF}">
      <dgm:prSet/>
      <dgm:spPr/>
      <dgm:t>
        <a:bodyPr/>
        <a:lstStyle/>
        <a:p>
          <a:endParaRPr lang="ru-RU"/>
        </a:p>
      </dgm:t>
    </dgm:pt>
    <dgm:pt modelId="{24D36AB4-6AE5-4A6C-AB04-4052D6FF7848}" type="sibTrans" cxnId="{C9A49207-90DC-4A9D-B5F4-0D2364895CEF}">
      <dgm:prSet/>
      <dgm:spPr/>
      <dgm:t>
        <a:bodyPr/>
        <a:lstStyle/>
        <a:p>
          <a:endParaRPr lang="ru-RU"/>
        </a:p>
      </dgm:t>
    </dgm:pt>
    <dgm:pt modelId="{0CB3D9D0-FE25-418C-934D-87B2CF982A2C}" type="pres">
      <dgm:prSet presAssocID="{7551FBB1-C21D-4D96-88B4-315CE518147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5C7604-BD1C-4EED-9C8E-72A48B02C09A}" type="pres">
      <dgm:prSet presAssocID="{7551FBB1-C21D-4D96-88B4-315CE5181473}" presName="dummyMaxCanvas" presStyleCnt="0">
        <dgm:presLayoutVars/>
      </dgm:prSet>
      <dgm:spPr/>
    </dgm:pt>
    <dgm:pt modelId="{61311F77-35FA-4595-A81B-F80B2555C70C}" type="pres">
      <dgm:prSet presAssocID="{7551FBB1-C21D-4D96-88B4-315CE518147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0B9D1-54E3-4DD0-B3D5-15465F20909E}" type="pres">
      <dgm:prSet presAssocID="{7551FBB1-C21D-4D96-88B4-315CE518147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7ABFC-E691-4326-A2A4-F48F9CB1AC45}" type="pres">
      <dgm:prSet presAssocID="{7551FBB1-C21D-4D96-88B4-315CE518147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027AF-5343-4741-80CD-0A78DC53C19E}" type="pres">
      <dgm:prSet presAssocID="{7551FBB1-C21D-4D96-88B4-315CE518147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F65ED-3472-489E-A3F7-3058938FA73A}" type="pres">
      <dgm:prSet presAssocID="{7551FBB1-C21D-4D96-88B4-315CE518147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A6A31-B317-4169-B6E6-6DE0E8A07B9E}" type="pres">
      <dgm:prSet presAssocID="{7551FBB1-C21D-4D96-88B4-315CE518147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1CA7E-45CB-4AC6-8B54-74DFD45A038E}" type="pres">
      <dgm:prSet presAssocID="{7551FBB1-C21D-4D96-88B4-315CE518147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720AC-8AB1-415E-9FD5-EBCFB9FE2D58}" type="pres">
      <dgm:prSet presAssocID="{7551FBB1-C21D-4D96-88B4-315CE518147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5532B-EB51-4BE1-B376-E07F2D8B5D8A}" type="pres">
      <dgm:prSet presAssocID="{7551FBB1-C21D-4D96-88B4-315CE518147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82BD5-D6B3-4B26-829C-7ABD7F7A6D08}" type="pres">
      <dgm:prSet presAssocID="{7551FBB1-C21D-4D96-88B4-315CE518147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14798-4034-4CEC-8516-222B89785700}" type="pres">
      <dgm:prSet presAssocID="{7551FBB1-C21D-4D96-88B4-315CE518147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42F51A-3568-4F50-8A3D-5FA17C0ED281}" type="presOf" srcId="{7F0EEEBE-5A8A-4BF6-940E-B00C27967076}" destId="{9EE82BD5-D6B3-4B26-829C-7ABD7F7A6D08}" srcOrd="1" destOrd="0" presId="urn:microsoft.com/office/officeart/2005/8/layout/vProcess5"/>
    <dgm:cxn modelId="{29902B35-989D-40E6-8C79-6C227FBFAD1E}" type="presOf" srcId="{D9F2C50D-ED75-4484-8B99-CCCAFC45146C}" destId="{4C5A6A31-B317-4169-B6E6-6DE0E8A07B9E}" srcOrd="0" destOrd="0" presId="urn:microsoft.com/office/officeart/2005/8/layout/vProcess5"/>
    <dgm:cxn modelId="{CA203F49-E10C-4A1B-ABD1-E4B4C75C41EE}" srcId="{7551FBB1-C21D-4D96-88B4-315CE5181473}" destId="{F145F595-45B0-4106-9844-F5EDCA9716DB}" srcOrd="0" destOrd="0" parTransId="{D1181CC2-57F4-428A-A70C-2392415F99BD}" sibTransId="{DCE84258-446C-4CFC-A631-C867D06AF510}"/>
    <dgm:cxn modelId="{162EC2CE-C970-4452-89B6-0D13EB239FB1}" type="presOf" srcId="{F145F595-45B0-4106-9844-F5EDCA9716DB}" destId="{B07720AC-8AB1-415E-9FD5-EBCFB9FE2D58}" srcOrd="1" destOrd="0" presId="urn:microsoft.com/office/officeart/2005/8/layout/vProcess5"/>
    <dgm:cxn modelId="{A184845B-7CF7-45B6-91D9-1D7D62586228}" srcId="{7551FBB1-C21D-4D96-88B4-315CE5181473}" destId="{4EB4FCC7-D01B-4E0A-ABD8-7951EC34C8CB}" srcOrd="1" destOrd="0" parTransId="{6F86659B-5BF6-4DFA-AD7C-E5B9631783C6}" sibTransId="{D9F2C50D-ED75-4484-8B99-CCCAFC45146C}"/>
    <dgm:cxn modelId="{C9A49207-90DC-4A9D-B5F4-0D2364895CEF}" srcId="{7551FBB1-C21D-4D96-88B4-315CE5181473}" destId="{B2A7B08E-A2F9-40E9-8FC9-FA081F8CCD8A}" srcOrd="3" destOrd="0" parTransId="{70CD9649-5DA3-4CAF-8A76-338BD7B5167D}" sibTransId="{24D36AB4-6AE5-4A6C-AB04-4052D6FF7848}"/>
    <dgm:cxn modelId="{F7F1B5A5-10B4-48DA-AD3A-24B84E01DECD}" type="presOf" srcId="{DCE84258-446C-4CFC-A631-C867D06AF510}" destId="{CBDF65ED-3472-489E-A3F7-3058938FA73A}" srcOrd="0" destOrd="0" presId="urn:microsoft.com/office/officeart/2005/8/layout/vProcess5"/>
    <dgm:cxn modelId="{B7DC7AE6-F575-429B-8AF5-997093DD96C8}" type="presOf" srcId="{F9F68349-001C-488D-86D3-1CA86281AC5C}" destId="{DFA1CA7E-45CB-4AC6-8B54-74DFD45A038E}" srcOrd="0" destOrd="0" presId="urn:microsoft.com/office/officeart/2005/8/layout/vProcess5"/>
    <dgm:cxn modelId="{3802EAEE-B2A7-46C3-BE50-2DD8D6F008ED}" type="presOf" srcId="{4EB4FCC7-D01B-4E0A-ABD8-7951EC34C8CB}" destId="{1245532B-EB51-4BE1-B376-E07F2D8B5D8A}" srcOrd="1" destOrd="0" presId="urn:microsoft.com/office/officeart/2005/8/layout/vProcess5"/>
    <dgm:cxn modelId="{8E2DD4C4-29B3-42C0-8260-4874493C8B38}" type="presOf" srcId="{B2A7B08E-A2F9-40E9-8FC9-FA081F8CCD8A}" destId="{A8714798-4034-4CEC-8516-222B89785700}" srcOrd="1" destOrd="0" presId="urn:microsoft.com/office/officeart/2005/8/layout/vProcess5"/>
    <dgm:cxn modelId="{AAD0C795-1558-4C42-80AB-EF35EE3080DD}" type="presOf" srcId="{F145F595-45B0-4106-9844-F5EDCA9716DB}" destId="{61311F77-35FA-4595-A81B-F80B2555C70C}" srcOrd="0" destOrd="0" presId="urn:microsoft.com/office/officeart/2005/8/layout/vProcess5"/>
    <dgm:cxn modelId="{95199FA1-A521-4A95-A4AA-C8408E17E772}" type="presOf" srcId="{B2A7B08E-A2F9-40E9-8FC9-FA081F8CCD8A}" destId="{C93027AF-5343-4741-80CD-0A78DC53C19E}" srcOrd="0" destOrd="0" presId="urn:microsoft.com/office/officeart/2005/8/layout/vProcess5"/>
    <dgm:cxn modelId="{D788CD34-48D3-4880-A43C-0DD5E7DAD9D1}" srcId="{7551FBB1-C21D-4D96-88B4-315CE5181473}" destId="{7F0EEEBE-5A8A-4BF6-940E-B00C27967076}" srcOrd="2" destOrd="0" parTransId="{4FAD3311-98B9-4978-8665-980A6C0E9714}" sibTransId="{F9F68349-001C-488D-86D3-1CA86281AC5C}"/>
    <dgm:cxn modelId="{329D332B-DE8E-42D9-B234-0FDE3AD6B496}" type="presOf" srcId="{7F0EEEBE-5A8A-4BF6-940E-B00C27967076}" destId="{5477ABFC-E691-4326-A2A4-F48F9CB1AC45}" srcOrd="0" destOrd="0" presId="urn:microsoft.com/office/officeart/2005/8/layout/vProcess5"/>
    <dgm:cxn modelId="{6ECD951D-3BEF-48AA-ABE9-CB0DD61494C6}" type="presOf" srcId="{4EB4FCC7-D01B-4E0A-ABD8-7951EC34C8CB}" destId="{00D0B9D1-54E3-4DD0-B3D5-15465F20909E}" srcOrd="0" destOrd="0" presId="urn:microsoft.com/office/officeart/2005/8/layout/vProcess5"/>
    <dgm:cxn modelId="{D644C2D9-01DC-48FA-99E3-B21E9918D3CA}" type="presOf" srcId="{7551FBB1-C21D-4D96-88B4-315CE5181473}" destId="{0CB3D9D0-FE25-418C-934D-87B2CF982A2C}" srcOrd="0" destOrd="0" presId="urn:microsoft.com/office/officeart/2005/8/layout/vProcess5"/>
    <dgm:cxn modelId="{2C88233A-4DEC-4478-8B18-AEFAAFE00BED}" type="presParOf" srcId="{0CB3D9D0-FE25-418C-934D-87B2CF982A2C}" destId="{035C7604-BD1C-4EED-9C8E-72A48B02C09A}" srcOrd="0" destOrd="0" presId="urn:microsoft.com/office/officeart/2005/8/layout/vProcess5"/>
    <dgm:cxn modelId="{39E9C604-348F-4F3D-A9E6-6F76B95F5FC0}" type="presParOf" srcId="{0CB3D9D0-FE25-418C-934D-87B2CF982A2C}" destId="{61311F77-35FA-4595-A81B-F80B2555C70C}" srcOrd="1" destOrd="0" presId="urn:microsoft.com/office/officeart/2005/8/layout/vProcess5"/>
    <dgm:cxn modelId="{15AC23BE-D5E8-4EDC-906A-A53926BE30F1}" type="presParOf" srcId="{0CB3D9D0-FE25-418C-934D-87B2CF982A2C}" destId="{00D0B9D1-54E3-4DD0-B3D5-15465F20909E}" srcOrd="2" destOrd="0" presId="urn:microsoft.com/office/officeart/2005/8/layout/vProcess5"/>
    <dgm:cxn modelId="{000DFFD4-267C-42F8-AF62-8597E058BC5E}" type="presParOf" srcId="{0CB3D9D0-FE25-418C-934D-87B2CF982A2C}" destId="{5477ABFC-E691-4326-A2A4-F48F9CB1AC45}" srcOrd="3" destOrd="0" presId="urn:microsoft.com/office/officeart/2005/8/layout/vProcess5"/>
    <dgm:cxn modelId="{82E361E9-D00A-4EBD-9035-583155B75500}" type="presParOf" srcId="{0CB3D9D0-FE25-418C-934D-87B2CF982A2C}" destId="{C93027AF-5343-4741-80CD-0A78DC53C19E}" srcOrd="4" destOrd="0" presId="urn:microsoft.com/office/officeart/2005/8/layout/vProcess5"/>
    <dgm:cxn modelId="{83D699AD-4C96-424B-B5B2-B3D83F3F6F18}" type="presParOf" srcId="{0CB3D9D0-FE25-418C-934D-87B2CF982A2C}" destId="{CBDF65ED-3472-489E-A3F7-3058938FA73A}" srcOrd="5" destOrd="0" presId="urn:microsoft.com/office/officeart/2005/8/layout/vProcess5"/>
    <dgm:cxn modelId="{4ACA39CC-50E1-40D2-8F67-2592D6DD3867}" type="presParOf" srcId="{0CB3D9D0-FE25-418C-934D-87B2CF982A2C}" destId="{4C5A6A31-B317-4169-B6E6-6DE0E8A07B9E}" srcOrd="6" destOrd="0" presId="urn:microsoft.com/office/officeart/2005/8/layout/vProcess5"/>
    <dgm:cxn modelId="{CB3F41FB-E43F-4FE3-B41E-1AC2A4D07E57}" type="presParOf" srcId="{0CB3D9D0-FE25-418C-934D-87B2CF982A2C}" destId="{DFA1CA7E-45CB-4AC6-8B54-74DFD45A038E}" srcOrd="7" destOrd="0" presId="urn:microsoft.com/office/officeart/2005/8/layout/vProcess5"/>
    <dgm:cxn modelId="{218583BB-6785-4A8E-9171-0E60F42219CF}" type="presParOf" srcId="{0CB3D9D0-FE25-418C-934D-87B2CF982A2C}" destId="{B07720AC-8AB1-415E-9FD5-EBCFB9FE2D58}" srcOrd="8" destOrd="0" presId="urn:microsoft.com/office/officeart/2005/8/layout/vProcess5"/>
    <dgm:cxn modelId="{3ED04CAA-56BD-462B-8DE3-31DAA254DBBC}" type="presParOf" srcId="{0CB3D9D0-FE25-418C-934D-87B2CF982A2C}" destId="{1245532B-EB51-4BE1-B376-E07F2D8B5D8A}" srcOrd="9" destOrd="0" presId="urn:microsoft.com/office/officeart/2005/8/layout/vProcess5"/>
    <dgm:cxn modelId="{7B3E3925-DF83-4559-8B13-93BB3A1B7022}" type="presParOf" srcId="{0CB3D9D0-FE25-418C-934D-87B2CF982A2C}" destId="{9EE82BD5-D6B3-4B26-829C-7ABD7F7A6D08}" srcOrd="10" destOrd="0" presId="urn:microsoft.com/office/officeart/2005/8/layout/vProcess5"/>
    <dgm:cxn modelId="{7458946A-D271-4A15-A4FF-62E40CD4E2DB}" type="presParOf" srcId="{0CB3D9D0-FE25-418C-934D-87B2CF982A2C}" destId="{A8714798-4034-4CEC-8516-222B8978570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A3DA07-25A1-4D07-8CFD-A11C1D2854D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44C7464-5CF3-4658-9015-70567B73EF22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СОДЕРЖИТ 400 КГ БУМАГИ</a:t>
          </a:r>
          <a:endParaRPr lang="ru-RU" b="1" dirty="0">
            <a:latin typeface="Bookman Old Style" pitchFamily="18" charset="0"/>
          </a:endParaRPr>
        </a:p>
      </dgm:t>
    </dgm:pt>
    <dgm:pt modelId="{2101FD59-9BB9-4FB7-837D-DC37B8F65D83}" type="parTrans" cxnId="{86966EAB-64CE-48DC-9AE4-5297318A23AF}">
      <dgm:prSet/>
      <dgm:spPr/>
      <dgm:t>
        <a:bodyPr/>
        <a:lstStyle/>
        <a:p>
          <a:endParaRPr lang="ru-RU"/>
        </a:p>
      </dgm:t>
    </dgm:pt>
    <dgm:pt modelId="{ECF8F614-5E06-4C7B-ADF6-25B71CB89F55}" type="sibTrans" cxnId="{86966EAB-64CE-48DC-9AE4-5297318A23AF}">
      <dgm:prSet/>
      <dgm:spPr/>
      <dgm:t>
        <a:bodyPr/>
        <a:lstStyle/>
        <a:p>
          <a:endParaRPr lang="ru-RU"/>
        </a:p>
      </dgm:t>
    </dgm:pt>
    <dgm:pt modelId="{4C2ECBA8-E17B-45E4-B46C-0009BA8FA956}">
      <dgm:prSet phldrT="[Текст]" phldr="1"/>
      <dgm:spPr/>
      <dgm:t>
        <a:bodyPr/>
        <a:lstStyle/>
        <a:p>
          <a:endParaRPr lang="ru-RU" dirty="0"/>
        </a:p>
      </dgm:t>
    </dgm:pt>
    <dgm:pt modelId="{20E22AEF-B41A-44F8-9EA7-F38371E13434}" type="parTrans" cxnId="{6CBC9245-2666-45FB-8AC2-98DA6F7A6D56}">
      <dgm:prSet/>
      <dgm:spPr/>
      <dgm:t>
        <a:bodyPr/>
        <a:lstStyle/>
        <a:p>
          <a:endParaRPr lang="ru-RU"/>
        </a:p>
      </dgm:t>
    </dgm:pt>
    <dgm:pt modelId="{F239EC63-BAEF-46E2-90D2-2E89DF8A6638}" type="sibTrans" cxnId="{6CBC9245-2666-45FB-8AC2-98DA6F7A6D56}">
      <dgm:prSet/>
      <dgm:spPr/>
      <dgm:t>
        <a:bodyPr/>
        <a:lstStyle/>
        <a:p>
          <a:endParaRPr lang="ru-RU"/>
        </a:p>
      </dgm:t>
    </dgm:pt>
    <dgm:pt modelId="{09507A6D-F834-4AA7-B70D-8D01ECD89CC7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ЭКОНОМИЯ 500 кВтч</a:t>
          </a:r>
        </a:p>
      </dgm:t>
    </dgm:pt>
    <dgm:pt modelId="{47DFE8D6-89EE-4200-A785-188EE882754F}" type="parTrans" cxnId="{AC856618-9DAD-4A29-92A5-CD5AE0C9E622}">
      <dgm:prSet/>
      <dgm:spPr/>
      <dgm:t>
        <a:bodyPr/>
        <a:lstStyle/>
        <a:p>
          <a:endParaRPr lang="ru-RU"/>
        </a:p>
      </dgm:t>
    </dgm:pt>
    <dgm:pt modelId="{BA77581A-5277-4C7F-92EB-97EDB1679F46}" type="sibTrans" cxnId="{AC856618-9DAD-4A29-92A5-CD5AE0C9E622}">
      <dgm:prSet/>
      <dgm:spPr/>
      <dgm:t>
        <a:bodyPr/>
        <a:lstStyle/>
        <a:p>
          <a:endParaRPr lang="ru-RU"/>
        </a:p>
      </dgm:t>
    </dgm:pt>
    <dgm:pt modelId="{0FBDDC48-458F-43B8-BA3B-DE7D45B97064}" type="pres">
      <dgm:prSet presAssocID="{69A3DA07-25A1-4D07-8CFD-A11C1D2854D4}" presName="CompostProcess" presStyleCnt="0">
        <dgm:presLayoutVars>
          <dgm:dir/>
          <dgm:resizeHandles val="exact"/>
        </dgm:presLayoutVars>
      </dgm:prSet>
      <dgm:spPr/>
    </dgm:pt>
    <dgm:pt modelId="{D12DA83A-91D4-4124-A17D-208059ED29FC}" type="pres">
      <dgm:prSet presAssocID="{69A3DA07-25A1-4D07-8CFD-A11C1D2854D4}" presName="arrow" presStyleLbl="bgShp" presStyleIdx="0" presStyleCnt="1"/>
      <dgm:spPr/>
    </dgm:pt>
    <dgm:pt modelId="{09B261C5-2EE7-4F93-A950-B4AD16AF1D5D}" type="pres">
      <dgm:prSet presAssocID="{69A3DA07-25A1-4D07-8CFD-A11C1D2854D4}" presName="linearProcess" presStyleCnt="0"/>
      <dgm:spPr/>
    </dgm:pt>
    <dgm:pt modelId="{D62E07C5-C3DC-406B-B430-CFD0E86F1B82}" type="pres">
      <dgm:prSet presAssocID="{444C7464-5CF3-4658-9015-70567B73EF2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463CD-6853-4082-8C26-0776B41169C2}" type="pres">
      <dgm:prSet presAssocID="{ECF8F614-5E06-4C7B-ADF6-25B71CB89F55}" presName="sibTrans" presStyleCnt="0"/>
      <dgm:spPr/>
    </dgm:pt>
    <dgm:pt modelId="{B5D96D8E-2C5C-4879-B551-BE2BD311EA0B}" type="pres">
      <dgm:prSet presAssocID="{4C2ECBA8-E17B-45E4-B46C-0009BA8FA95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A960E-63BC-402E-9CC5-D2EB5403749E}" type="pres">
      <dgm:prSet presAssocID="{F239EC63-BAEF-46E2-90D2-2E89DF8A6638}" presName="sibTrans" presStyleCnt="0"/>
      <dgm:spPr/>
    </dgm:pt>
    <dgm:pt modelId="{71B0D5D8-C021-450A-A11B-CA7C17B09AEE}" type="pres">
      <dgm:prSet presAssocID="{09507A6D-F834-4AA7-B70D-8D01ECD89CC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DA4277-309E-40EC-BF67-E59582F15FB7}" type="presOf" srcId="{444C7464-5CF3-4658-9015-70567B73EF22}" destId="{D62E07C5-C3DC-406B-B430-CFD0E86F1B82}" srcOrd="0" destOrd="0" presId="urn:microsoft.com/office/officeart/2005/8/layout/hProcess9"/>
    <dgm:cxn modelId="{2BDCE416-DA51-4A09-8FD9-5D5F2B9235E3}" type="presOf" srcId="{4C2ECBA8-E17B-45E4-B46C-0009BA8FA956}" destId="{B5D96D8E-2C5C-4879-B551-BE2BD311EA0B}" srcOrd="0" destOrd="0" presId="urn:microsoft.com/office/officeart/2005/8/layout/hProcess9"/>
    <dgm:cxn modelId="{AC856618-9DAD-4A29-92A5-CD5AE0C9E622}" srcId="{69A3DA07-25A1-4D07-8CFD-A11C1D2854D4}" destId="{09507A6D-F834-4AA7-B70D-8D01ECD89CC7}" srcOrd="2" destOrd="0" parTransId="{47DFE8D6-89EE-4200-A785-188EE882754F}" sibTransId="{BA77581A-5277-4C7F-92EB-97EDB1679F46}"/>
    <dgm:cxn modelId="{6CBC9245-2666-45FB-8AC2-98DA6F7A6D56}" srcId="{69A3DA07-25A1-4D07-8CFD-A11C1D2854D4}" destId="{4C2ECBA8-E17B-45E4-B46C-0009BA8FA956}" srcOrd="1" destOrd="0" parTransId="{20E22AEF-B41A-44F8-9EA7-F38371E13434}" sibTransId="{F239EC63-BAEF-46E2-90D2-2E89DF8A6638}"/>
    <dgm:cxn modelId="{7C5E23AD-6481-48A4-ACCD-4E0DCF4893E4}" type="presOf" srcId="{69A3DA07-25A1-4D07-8CFD-A11C1D2854D4}" destId="{0FBDDC48-458F-43B8-BA3B-DE7D45B97064}" srcOrd="0" destOrd="0" presId="urn:microsoft.com/office/officeart/2005/8/layout/hProcess9"/>
    <dgm:cxn modelId="{86966EAB-64CE-48DC-9AE4-5297318A23AF}" srcId="{69A3DA07-25A1-4D07-8CFD-A11C1D2854D4}" destId="{444C7464-5CF3-4658-9015-70567B73EF22}" srcOrd="0" destOrd="0" parTransId="{2101FD59-9BB9-4FB7-837D-DC37B8F65D83}" sibTransId="{ECF8F614-5E06-4C7B-ADF6-25B71CB89F55}"/>
    <dgm:cxn modelId="{7B503FB6-ACC8-4B19-8A3C-8925F9F35EAD}" type="presOf" srcId="{09507A6D-F834-4AA7-B70D-8D01ECD89CC7}" destId="{71B0D5D8-C021-450A-A11B-CA7C17B09AEE}" srcOrd="0" destOrd="0" presId="urn:microsoft.com/office/officeart/2005/8/layout/hProcess9"/>
    <dgm:cxn modelId="{AB702520-E884-46B5-ACC8-76D8C0AEF04E}" type="presParOf" srcId="{0FBDDC48-458F-43B8-BA3B-DE7D45B97064}" destId="{D12DA83A-91D4-4124-A17D-208059ED29FC}" srcOrd="0" destOrd="0" presId="urn:microsoft.com/office/officeart/2005/8/layout/hProcess9"/>
    <dgm:cxn modelId="{37382625-1AFB-46FB-8408-89842F2D5A3F}" type="presParOf" srcId="{0FBDDC48-458F-43B8-BA3B-DE7D45B97064}" destId="{09B261C5-2EE7-4F93-A950-B4AD16AF1D5D}" srcOrd="1" destOrd="0" presId="urn:microsoft.com/office/officeart/2005/8/layout/hProcess9"/>
    <dgm:cxn modelId="{0C518765-37F4-455E-A31E-6B20FD03CFAB}" type="presParOf" srcId="{09B261C5-2EE7-4F93-A950-B4AD16AF1D5D}" destId="{D62E07C5-C3DC-406B-B430-CFD0E86F1B82}" srcOrd="0" destOrd="0" presId="urn:microsoft.com/office/officeart/2005/8/layout/hProcess9"/>
    <dgm:cxn modelId="{A3DFEC3A-C58C-4214-9791-65EAB5914113}" type="presParOf" srcId="{09B261C5-2EE7-4F93-A950-B4AD16AF1D5D}" destId="{BEB463CD-6853-4082-8C26-0776B41169C2}" srcOrd="1" destOrd="0" presId="urn:microsoft.com/office/officeart/2005/8/layout/hProcess9"/>
    <dgm:cxn modelId="{7CD42945-C1A5-4B82-9C44-CAD22B6C6FE5}" type="presParOf" srcId="{09B261C5-2EE7-4F93-A950-B4AD16AF1D5D}" destId="{B5D96D8E-2C5C-4879-B551-BE2BD311EA0B}" srcOrd="2" destOrd="0" presId="urn:microsoft.com/office/officeart/2005/8/layout/hProcess9"/>
    <dgm:cxn modelId="{7F01F036-C8CC-42C4-874E-B7E803BCF2C0}" type="presParOf" srcId="{09B261C5-2EE7-4F93-A950-B4AD16AF1D5D}" destId="{C83A960E-63BC-402E-9CC5-D2EB5403749E}" srcOrd="3" destOrd="0" presId="urn:microsoft.com/office/officeart/2005/8/layout/hProcess9"/>
    <dgm:cxn modelId="{01BF21E7-D2ED-4AE6-8C39-452E56304BAF}" type="presParOf" srcId="{09B261C5-2EE7-4F93-A950-B4AD16AF1D5D}" destId="{71B0D5D8-C021-450A-A11B-CA7C17B09AE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A3DA07-25A1-4D07-8CFD-A11C1D2854D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44C7464-5CF3-4658-9015-70567B73EF22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СОДЕРЖИТ 17 КГ АЛЮМИНИЯ</a:t>
          </a:r>
          <a:endParaRPr lang="ru-RU" b="1" dirty="0">
            <a:latin typeface="Bookman Old Style" pitchFamily="18" charset="0"/>
          </a:endParaRPr>
        </a:p>
      </dgm:t>
    </dgm:pt>
    <dgm:pt modelId="{2101FD59-9BB9-4FB7-837D-DC37B8F65D83}" type="parTrans" cxnId="{86966EAB-64CE-48DC-9AE4-5297318A23AF}">
      <dgm:prSet/>
      <dgm:spPr/>
      <dgm:t>
        <a:bodyPr/>
        <a:lstStyle/>
        <a:p>
          <a:endParaRPr lang="ru-RU"/>
        </a:p>
      </dgm:t>
    </dgm:pt>
    <dgm:pt modelId="{ECF8F614-5E06-4C7B-ADF6-25B71CB89F55}" type="sibTrans" cxnId="{86966EAB-64CE-48DC-9AE4-5297318A23AF}">
      <dgm:prSet/>
      <dgm:spPr/>
      <dgm:t>
        <a:bodyPr/>
        <a:lstStyle/>
        <a:p>
          <a:endParaRPr lang="ru-RU"/>
        </a:p>
      </dgm:t>
    </dgm:pt>
    <dgm:pt modelId="{4C2ECBA8-E17B-45E4-B46C-0009BA8FA956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- 500 гр. ТОКСИЧНЫХ ВЕЩЕСТВ</a:t>
          </a:r>
          <a:endParaRPr lang="ru-RU" b="1" dirty="0">
            <a:latin typeface="Bookman Old Style" pitchFamily="18" charset="0"/>
          </a:endParaRPr>
        </a:p>
      </dgm:t>
    </dgm:pt>
    <dgm:pt modelId="{20E22AEF-B41A-44F8-9EA7-F38371E13434}" type="parTrans" cxnId="{6CBC9245-2666-45FB-8AC2-98DA6F7A6D56}">
      <dgm:prSet/>
      <dgm:spPr/>
      <dgm:t>
        <a:bodyPr/>
        <a:lstStyle/>
        <a:p>
          <a:endParaRPr lang="ru-RU"/>
        </a:p>
      </dgm:t>
    </dgm:pt>
    <dgm:pt modelId="{F239EC63-BAEF-46E2-90D2-2E89DF8A6638}" type="sibTrans" cxnId="{6CBC9245-2666-45FB-8AC2-98DA6F7A6D56}">
      <dgm:prSet/>
      <dgm:spPr/>
      <dgm:t>
        <a:bodyPr/>
        <a:lstStyle/>
        <a:p>
          <a:endParaRPr lang="ru-RU"/>
        </a:p>
      </dgm:t>
    </dgm:pt>
    <dgm:pt modelId="{09507A6D-F834-4AA7-B70D-8D01ECD89CC7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ЭКОНОМИЯ 260 кВтч</a:t>
          </a:r>
        </a:p>
      </dgm:t>
    </dgm:pt>
    <dgm:pt modelId="{47DFE8D6-89EE-4200-A785-188EE882754F}" type="parTrans" cxnId="{AC856618-9DAD-4A29-92A5-CD5AE0C9E622}">
      <dgm:prSet/>
      <dgm:spPr/>
      <dgm:t>
        <a:bodyPr/>
        <a:lstStyle/>
        <a:p>
          <a:endParaRPr lang="ru-RU"/>
        </a:p>
      </dgm:t>
    </dgm:pt>
    <dgm:pt modelId="{BA77581A-5277-4C7F-92EB-97EDB1679F46}" type="sibTrans" cxnId="{AC856618-9DAD-4A29-92A5-CD5AE0C9E622}">
      <dgm:prSet/>
      <dgm:spPr/>
      <dgm:t>
        <a:bodyPr/>
        <a:lstStyle/>
        <a:p>
          <a:endParaRPr lang="ru-RU"/>
        </a:p>
      </dgm:t>
    </dgm:pt>
    <dgm:pt modelId="{0FBDDC48-458F-43B8-BA3B-DE7D45B97064}" type="pres">
      <dgm:prSet presAssocID="{69A3DA07-25A1-4D07-8CFD-A11C1D2854D4}" presName="CompostProcess" presStyleCnt="0">
        <dgm:presLayoutVars>
          <dgm:dir/>
          <dgm:resizeHandles val="exact"/>
        </dgm:presLayoutVars>
      </dgm:prSet>
      <dgm:spPr/>
    </dgm:pt>
    <dgm:pt modelId="{D12DA83A-91D4-4124-A17D-208059ED29FC}" type="pres">
      <dgm:prSet presAssocID="{69A3DA07-25A1-4D07-8CFD-A11C1D2854D4}" presName="arrow" presStyleLbl="bgShp" presStyleIdx="0" presStyleCnt="1"/>
      <dgm:spPr/>
    </dgm:pt>
    <dgm:pt modelId="{09B261C5-2EE7-4F93-A950-B4AD16AF1D5D}" type="pres">
      <dgm:prSet presAssocID="{69A3DA07-25A1-4D07-8CFD-A11C1D2854D4}" presName="linearProcess" presStyleCnt="0"/>
      <dgm:spPr/>
    </dgm:pt>
    <dgm:pt modelId="{D62E07C5-C3DC-406B-B430-CFD0E86F1B82}" type="pres">
      <dgm:prSet presAssocID="{444C7464-5CF3-4658-9015-70567B73EF2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463CD-6853-4082-8C26-0776B41169C2}" type="pres">
      <dgm:prSet presAssocID="{ECF8F614-5E06-4C7B-ADF6-25B71CB89F55}" presName="sibTrans" presStyleCnt="0"/>
      <dgm:spPr/>
    </dgm:pt>
    <dgm:pt modelId="{B5D96D8E-2C5C-4879-B551-BE2BD311EA0B}" type="pres">
      <dgm:prSet presAssocID="{4C2ECBA8-E17B-45E4-B46C-0009BA8FA95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A960E-63BC-402E-9CC5-D2EB5403749E}" type="pres">
      <dgm:prSet presAssocID="{F239EC63-BAEF-46E2-90D2-2E89DF8A6638}" presName="sibTrans" presStyleCnt="0"/>
      <dgm:spPr/>
    </dgm:pt>
    <dgm:pt modelId="{71B0D5D8-C021-450A-A11B-CA7C17B09AEE}" type="pres">
      <dgm:prSet presAssocID="{09507A6D-F834-4AA7-B70D-8D01ECD89CC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56EAD2-048C-4A56-A8D9-7D988074A77F}" type="presOf" srcId="{4C2ECBA8-E17B-45E4-B46C-0009BA8FA956}" destId="{B5D96D8E-2C5C-4879-B551-BE2BD311EA0B}" srcOrd="0" destOrd="0" presId="urn:microsoft.com/office/officeart/2005/8/layout/hProcess9"/>
    <dgm:cxn modelId="{F12E6306-F48F-41AF-BB26-848F750B4972}" type="presOf" srcId="{444C7464-5CF3-4658-9015-70567B73EF22}" destId="{D62E07C5-C3DC-406B-B430-CFD0E86F1B82}" srcOrd="0" destOrd="0" presId="urn:microsoft.com/office/officeart/2005/8/layout/hProcess9"/>
    <dgm:cxn modelId="{EB888D84-01A0-4360-A52E-34A4EA00327A}" type="presOf" srcId="{09507A6D-F834-4AA7-B70D-8D01ECD89CC7}" destId="{71B0D5D8-C021-450A-A11B-CA7C17B09AEE}" srcOrd="0" destOrd="0" presId="urn:microsoft.com/office/officeart/2005/8/layout/hProcess9"/>
    <dgm:cxn modelId="{AC856618-9DAD-4A29-92A5-CD5AE0C9E622}" srcId="{69A3DA07-25A1-4D07-8CFD-A11C1D2854D4}" destId="{09507A6D-F834-4AA7-B70D-8D01ECD89CC7}" srcOrd="2" destOrd="0" parTransId="{47DFE8D6-89EE-4200-A785-188EE882754F}" sibTransId="{BA77581A-5277-4C7F-92EB-97EDB1679F46}"/>
    <dgm:cxn modelId="{6CBC9245-2666-45FB-8AC2-98DA6F7A6D56}" srcId="{69A3DA07-25A1-4D07-8CFD-A11C1D2854D4}" destId="{4C2ECBA8-E17B-45E4-B46C-0009BA8FA956}" srcOrd="1" destOrd="0" parTransId="{20E22AEF-B41A-44F8-9EA7-F38371E13434}" sibTransId="{F239EC63-BAEF-46E2-90D2-2E89DF8A6638}"/>
    <dgm:cxn modelId="{5929ED08-4A54-40B4-9059-9472E45C8D09}" type="presOf" srcId="{69A3DA07-25A1-4D07-8CFD-A11C1D2854D4}" destId="{0FBDDC48-458F-43B8-BA3B-DE7D45B97064}" srcOrd="0" destOrd="0" presId="urn:microsoft.com/office/officeart/2005/8/layout/hProcess9"/>
    <dgm:cxn modelId="{86966EAB-64CE-48DC-9AE4-5297318A23AF}" srcId="{69A3DA07-25A1-4D07-8CFD-A11C1D2854D4}" destId="{444C7464-5CF3-4658-9015-70567B73EF22}" srcOrd="0" destOrd="0" parTransId="{2101FD59-9BB9-4FB7-837D-DC37B8F65D83}" sibTransId="{ECF8F614-5E06-4C7B-ADF6-25B71CB89F55}"/>
    <dgm:cxn modelId="{3A7106A5-0E06-4ABC-99E3-5A705804A774}" type="presParOf" srcId="{0FBDDC48-458F-43B8-BA3B-DE7D45B97064}" destId="{D12DA83A-91D4-4124-A17D-208059ED29FC}" srcOrd="0" destOrd="0" presId="urn:microsoft.com/office/officeart/2005/8/layout/hProcess9"/>
    <dgm:cxn modelId="{C875480B-36EB-440D-A89B-4BBB76B314BB}" type="presParOf" srcId="{0FBDDC48-458F-43B8-BA3B-DE7D45B97064}" destId="{09B261C5-2EE7-4F93-A950-B4AD16AF1D5D}" srcOrd="1" destOrd="0" presId="urn:microsoft.com/office/officeart/2005/8/layout/hProcess9"/>
    <dgm:cxn modelId="{F18E644A-86DE-4468-AFEB-7FD23C1043C1}" type="presParOf" srcId="{09B261C5-2EE7-4F93-A950-B4AD16AF1D5D}" destId="{D62E07C5-C3DC-406B-B430-CFD0E86F1B82}" srcOrd="0" destOrd="0" presId="urn:microsoft.com/office/officeart/2005/8/layout/hProcess9"/>
    <dgm:cxn modelId="{4E0CB537-0BFF-43D2-8B7D-1D1CD64FC6F1}" type="presParOf" srcId="{09B261C5-2EE7-4F93-A950-B4AD16AF1D5D}" destId="{BEB463CD-6853-4082-8C26-0776B41169C2}" srcOrd="1" destOrd="0" presId="urn:microsoft.com/office/officeart/2005/8/layout/hProcess9"/>
    <dgm:cxn modelId="{65B175C5-05BC-4C08-B059-7404ACB76D5C}" type="presParOf" srcId="{09B261C5-2EE7-4F93-A950-B4AD16AF1D5D}" destId="{B5D96D8E-2C5C-4879-B551-BE2BD311EA0B}" srcOrd="2" destOrd="0" presId="urn:microsoft.com/office/officeart/2005/8/layout/hProcess9"/>
    <dgm:cxn modelId="{46431709-8C5C-4761-A1EC-1399B7D28DF2}" type="presParOf" srcId="{09B261C5-2EE7-4F93-A950-B4AD16AF1D5D}" destId="{C83A960E-63BC-402E-9CC5-D2EB5403749E}" srcOrd="3" destOrd="0" presId="urn:microsoft.com/office/officeart/2005/8/layout/hProcess9"/>
    <dgm:cxn modelId="{886A40C5-CAD2-49FC-8FDA-E80F456C6133}" type="presParOf" srcId="{09B261C5-2EE7-4F93-A950-B4AD16AF1D5D}" destId="{71B0D5D8-C021-450A-A11B-CA7C17B09AE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A3DA07-25A1-4D07-8CFD-A11C1D2854D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44C7464-5CF3-4658-9015-70567B73EF22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СОДЕРЖИТ 260 КГ ПИЩЕВЫХ ОТХОДОВ</a:t>
          </a:r>
          <a:endParaRPr lang="ru-RU" b="1" dirty="0">
            <a:latin typeface="Bookman Old Style" pitchFamily="18" charset="0"/>
          </a:endParaRPr>
        </a:p>
      </dgm:t>
    </dgm:pt>
    <dgm:pt modelId="{2101FD59-9BB9-4FB7-837D-DC37B8F65D83}" type="parTrans" cxnId="{86966EAB-64CE-48DC-9AE4-5297318A23AF}">
      <dgm:prSet/>
      <dgm:spPr/>
      <dgm:t>
        <a:bodyPr/>
        <a:lstStyle/>
        <a:p>
          <a:endParaRPr lang="ru-RU"/>
        </a:p>
      </dgm:t>
    </dgm:pt>
    <dgm:pt modelId="{ECF8F614-5E06-4C7B-ADF6-25B71CB89F55}" type="sibTrans" cxnId="{86966EAB-64CE-48DC-9AE4-5297318A23AF}">
      <dgm:prSet/>
      <dgm:spPr/>
      <dgm:t>
        <a:bodyPr/>
        <a:lstStyle/>
        <a:p>
          <a:endParaRPr lang="ru-RU"/>
        </a:p>
      </dgm:t>
    </dgm:pt>
    <dgm:pt modelId="{4C2ECBA8-E17B-45E4-B46C-0009BA8FA956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БИОГАЗ, УДОБРЕНИЯ</a:t>
          </a:r>
          <a:endParaRPr lang="ru-RU" b="1" dirty="0">
            <a:latin typeface="Bookman Old Style" pitchFamily="18" charset="0"/>
          </a:endParaRPr>
        </a:p>
      </dgm:t>
    </dgm:pt>
    <dgm:pt modelId="{20E22AEF-B41A-44F8-9EA7-F38371E13434}" type="parTrans" cxnId="{6CBC9245-2666-45FB-8AC2-98DA6F7A6D56}">
      <dgm:prSet/>
      <dgm:spPr/>
      <dgm:t>
        <a:bodyPr/>
        <a:lstStyle/>
        <a:p>
          <a:endParaRPr lang="ru-RU"/>
        </a:p>
      </dgm:t>
    </dgm:pt>
    <dgm:pt modelId="{F239EC63-BAEF-46E2-90D2-2E89DF8A6638}" type="sibTrans" cxnId="{6CBC9245-2666-45FB-8AC2-98DA6F7A6D56}">
      <dgm:prSet/>
      <dgm:spPr/>
      <dgm:t>
        <a:bodyPr/>
        <a:lstStyle/>
        <a:p>
          <a:endParaRPr lang="ru-RU"/>
        </a:p>
      </dgm:t>
    </dgm:pt>
    <dgm:pt modelId="{09507A6D-F834-4AA7-B70D-8D01ECD89CC7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ЭКОНОМИЯ 60 кВтч</a:t>
          </a:r>
        </a:p>
      </dgm:t>
    </dgm:pt>
    <dgm:pt modelId="{47DFE8D6-89EE-4200-A785-188EE882754F}" type="parTrans" cxnId="{AC856618-9DAD-4A29-92A5-CD5AE0C9E622}">
      <dgm:prSet/>
      <dgm:spPr/>
      <dgm:t>
        <a:bodyPr/>
        <a:lstStyle/>
        <a:p>
          <a:endParaRPr lang="ru-RU"/>
        </a:p>
      </dgm:t>
    </dgm:pt>
    <dgm:pt modelId="{BA77581A-5277-4C7F-92EB-97EDB1679F46}" type="sibTrans" cxnId="{AC856618-9DAD-4A29-92A5-CD5AE0C9E622}">
      <dgm:prSet/>
      <dgm:spPr/>
      <dgm:t>
        <a:bodyPr/>
        <a:lstStyle/>
        <a:p>
          <a:endParaRPr lang="ru-RU"/>
        </a:p>
      </dgm:t>
    </dgm:pt>
    <dgm:pt modelId="{0FBDDC48-458F-43B8-BA3B-DE7D45B97064}" type="pres">
      <dgm:prSet presAssocID="{69A3DA07-25A1-4D07-8CFD-A11C1D2854D4}" presName="CompostProcess" presStyleCnt="0">
        <dgm:presLayoutVars>
          <dgm:dir/>
          <dgm:resizeHandles val="exact"/>
        </dgm:presLayoutVars>
      </dgm:prSet>
      <dgm:spPr/>
    </dgm:pt>
    <dgm:pt modelId="{D12DA83A-91D4-4124-A17D-208059ED29FC}" type="pres">
      <dgm:prSet presAssocID="{69A3DA07-25A1-4D07-8CFD-A11C1D2854D4}" presName="arrow" presStyleLbl="bgShp" presStyleIdx="0" presStyleCnt="1"/>
      <dgm:spPr/>
    </dgm:pt>
    <dgm:pt modelId="{09B261C5-2EE7-4F93-A950-B4AD16AF1D5D}" type="pres">
      <dgm:prSet presAssocID="{69A3DA07-25A1-4D07-8CFD-A11C1D2854D4}" presName="linearProcess" presStyleCnt="0"/>
      <dgm:spPr/>
    </dgm:pt>
    <dgm:pt modelId="{D62E07C5-C3DC-406B-B430-CFD0E86F1B82}" type="pres">
      <dgm:prSet presAssocID="{444C7464-5CF3-4658-9015-70567B73EF2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463CD-6853-4082-8C26-0776B41169C2}" type="pres">
      <dgm:prSet presAssocID="{ECF8F614-5E06-4C7B-ADF6-25B71CB89F55}" presName="sibTrans" presStyleCnt="0"/>
      <dgm:spPr/>
    </dgm:pt>
    <dgm:pt modelId="{B5D96D8E-2C5C-4879-B551-BE2BD311EA0B}" type="pres">
      <dgm:prSet presAssocID="{4C2ECBA8-E17B-45E4-B46C-0009BA8FA95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A960E-63BC-402E-9CC5-D2EB5403749E}" type="pres">
      <dgm:prSet presAssocID="{F239EC63-BAEF-46E2-90D2-2E89DF8A6638}" presName="sibTrans" presStyleCnt="0"/>
      <dgm:spPr/>
    </dgm:pt>
    <dgm:pt modelId="{71B0D5D8-C021-450A-A11B-CA7C17B09AEE}" type="pres">
      <dgm:prSet presAssocID="{09507A6D-F834-4AA7-B70D-8D01ECD89CC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C2C8CD-04D8-40A3-9F1B-F2EFE71E9702}" type="presOf" srcId="{09507A6D-F834-4AA7-B70D-8D01ECD89CC7}" destId="{71B0D5D8-C021-450A-A11B-CA7C17B09AEE}" srcOrd="0" destOrd="0" presId="urn:microsoft.com/office/officeart/2005/8/layout/hProcess9"/>
    <dgm:cxn modelId="{A2EDC4B4-0D4D-4B62-B0FE-ED02ECACDB0F}" type="presOf" srcId="{444C7464-5CF3-4658-9015-70567B73EF22}" destId="{D62E07C5-C3DC-406B-B430-CFD0E86F1B82}" srcOrd="0" destOrd="0" presId="urn:microsoft.com/office/officeart/2005/8/layout/hProcess9"/>
    <dgm:cxn modelId="{AC856618-9DAD-4A29-92A5-CD5AE0C9E622}" srcId="{69A3DA07-25A1-4D07-8CFD-A11C1D2854D4}" destId="{09507A6D-F834-4AA7-B70D-8D01ECD89CC7}" srcOrd="2" destOrd="0" parTransId="{47DFE8D6-89EE-4200-A785-188EE882754F}" sibTransId="{BA77581A-5277-4C7F-92EB-97EDB1679F46}"/>
    <dgm:cxn modelId="{6CBC9245-2666-45FB-8AC2-98DA6F7A6D56}" srcId="{69A3DA07-25A1-4D07-8CFD-A11C1D2854D4}" destId="{4C2ECBA8-E17B-45E4-B46C-0009BA8FA956}" srcOrd="1" destOrd="0" parTransId="{20E22AEF-B41A-44F8-9EA7-F38371E13434}" sibTransId="{F239EC63-BAEF-46E2-90D2-2E89DF8A6638}"/>
    <dgm:cxn modelId="{B7657010-EC2F-4FF7-8A58-F3F6740C4A6A}" type="presOf" srcId="{69A3DA07-25A1-4D07-8CFD-A11C1D2854D4}" destId="{0FBDDC48-458F-43B8-BA3B-DE7D45B97064}" srcOrd="0" destOrd="0" presId="urn:microsoft.com/office/officeart/2005/8/layout/hProcess9"/>
    <dgm:cxn modelId="{86966EAB-64CE-48DC-9AE4-5297318A23AF}" srcId="{69A3DA07-25A1-4D07-8CFD-A11C1D2854D4}" destId="{444C7464-5CF3-4658-9015-70567B73EF22}" srcOrd="0" destOrd="0" parTransId="{2101FD59-9BB9-4FB7-837D-DC37B8F65D83}" sibTransId="{ECF8F614-5E06-4C7B-ADF6-25B71CB89F55}"/>
    <dgm:cxn modelId="{CF6F87E2-E17D-4316-BF62-2E7B5983213C}" type="presOf" srcId="{4C2ECBA8-E17B-45E4-B46C-0009BA8FA956}" destId="{B5D96D8E-2C5C-4879-B551-BE2BD311EA0B}" srcOrd="0" destOrd="0" presId="urn:microsoft.com/office/officeart/2005/8/layout/hProcess9"/>
    <dgm:cxn modelId="{3FE8B907-9C65-4FA5-BAAB-CDB8EDA4D288}" type="presParOf" srcId="{0FBDDC48-458F-43B8-BA3B-DE7D45B97064}" destId="{D12DA83A-91D4-4124-A17D-208059ED29FC}" srcOrd="0" destOrd="0" presId="urn:microsoft.com/office/officeart/2005/8/layout/hProcess9"/>
    <dgm:cxn modelId="{72CE2CED-8DFA-417D-9491-C1A40499599C}" type="presParOf" srcId="{0FBDDC48-458F-43B8-BA3B-DE7D45B97064}" destId="{09B261C5-2EE7-4F93-A950-B4AD16AF1D5D}" srcOrd="1" destOrd="0" presId="urn:microsoft.com/office/officeart/2005/8/layout/hProcess9"/>
    <dgm:cxn modelId="{29A9A6EF-A5E2-49BE-BBB0-250587AD809C}" type="presParOf" srcId="{09B261C5-2EE7-4F93-A950-B4AD16AF1D5D}" destId="{D62E07C5-C3DC-406B-B430-CFD0E86F1B82}" srcOrd="0" destOrd="0" presId="urn:microsoft.com/office/officeart/2005/8/layout/hProcess9"/>
    <dgm:cxn modelId="{C4D4FFCE-33AB-4B8C-8FC0-D01C93A05E0B}" type="presParOf" srcId="{09B261C5-2EE7-4F93-A950-B4AD16AF1D5D}" destId="{BEB463CD-6853-4082-8C26-0776B41169C2}" srcOrd="1" destOrd="0" presId="urn:microsoft.com/office/officeart/2005/8/layout/hProcess9"/>
    <dgm:cxn modelId="{1EB3B14D-5043-4F92-967F-EFA6F330F639}" type="presParOf" srcId="{09B261C5-2EE7-4F93-A950-B4AD16AF1D5D}" destId="{B5D96D8E-2C5C-4879-B551-BE2BD311EA0B}" srcOrd="2" destOrd="0" presId="urn:microsoft.com/office/officeart/2005/8/layout/hProcess9"/>
    <dgm:cxn modelId="{44CC1B9D-577A-4235-B5BF-024BE999A707}" type="presParOf" srcId="{09B261C5-2EE7-4F93-A950-B4AD16AF1D5D}" destId="{C83A960E-63BC-402E-9CC5-D2EB5403749E}" srcOrd="3" destOrd="0" presId="urn:microsoft.com/office/officeart/2005/8/layout/hProcess9"/>
    <dgm:cxn modelId="{CEAADDB9-A348-4E79-B398-111E410E229B}" type="presParOf" srcId="{09B261C5-2EE7-4F93-A950-B4AD16AF1D5D}" destId="{71B0D5D8-C021-450A-A11B-CA7C17B09AE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D033B6-966C-4DB3-96E5-4C30BDE2B97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E4954973-0F29-4F31-9F93-E1D6BB9B8C07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rPr>
            <a:t>УПАКОВОЧНЫЙ МАТЕРИАЛ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ookman Old Style" pitchFamily="18" charset="0"/>
          </a:endParaRPr>
        </a:p>
      </dgm:t>
    </dgm:pt>
    <dgm:pt modelId="{EBA6352F-0390-42AE-9C33-F3B58A34019D}" type="parTrans" cxnId="{65C75663-0E83-4334-84FA-0CF5EE648767}">
      <dgm:prSet/>
      <dgm:spPr/>
      <dgm:t>
        <a:bodyPr/>
        <a:lstStyle/>
        <a:p>
          <a:endParaRPr lang="ru-RU"/>
        </a:p>
      </dgm:t>
    </dgm:pt>
    <dgm:pt modelId="{A074FDBD-7C4C-45EA-8D58-F248B6D3CBFD}" type="sibTrans" cxnId="{65C75663-0E83-4334-84FA-0CF5EE648767}">
      <dgm:prSet/>
      <dgm:spPr/>
      <dgm:t>
        <a:bodyPr/>
        <a:lstStyle/>
        <a:p>
          <a:endParaRPr lang="ru-RU"/>
        </a:p>
      </dgm:t>
    </dgm:pt>
    <dgm:pt modelId="{F40EB632-B257-4153-B894-5B7A4C1C2C39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rPr>
            <a:t>ПЕЧАТНАЯ ПРОДУКЦИЯ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ookman Old Style" pitchFamily="18" charset="0"/>
          </a:endParaRPr>
        </a:p>
      </dgm:t>
    </dgm:pt>
    <dgm:pt modelId="{F0FFC580-556A-426D-AFAC-BDD1D5FDD366}" type="parTrans" cxnId="{7062347C-9217-4390-8B38-5580BFBB0324}">
      <dgm:prSet/>
      <dgm:spPr/>
      <dgm:t>
        <a:bodyPr/>
        <a:lstStyle/>
        <a:p>
          <a:endParaRPr lang="ru-RU"/>
        </a:p>
      </dgm:t>
    </dgm:pt>
    <dgm:pt modelId="{0A9EF476-857E-4D88-B8AC-A1FA2F8B9405}" type="sibTrans" cxnId="{7062347C-9217-4390-8B38-5580BFBB0324}">
      <dgm:prSet/>
      <dgm:spPr/>
      <dgm:t>
        <a:bodyPr/>
        <a:lstStyle/>
        <a:p>
          <a:endParaRPr lang="ru-RU"/>
        </a:p>
      </dgm:t>
    </dgm:pt>
    <dgm:pt modelId="{3340BBD9-9130-4565-8DB0-3137419A8C43}" type="pres">
      <dgm:prSet presAssocID="{71D033B6-966C-4DB3-96E5-4C30BDE2B976}" presName="Name0" presStyleCnt="0">
        <dgm:presLayoutVars>
          <dgm:dir/>
          <dgm:resizeHandles val="exact"/>
        </dgm:presLayoutVars>
      </dgm:prSet>
      <dgm:spPr/>
    </dgm:pt>
    <dgm:pt modelId="{2873E97B-E2B5-48C6-8EE1-0998D9CB4D71}" type="pres">
      <dgm:prSet presAssocID="{71D033B6-966C-4DB3-96E5-4C30BDE2B976}" presName="bkgdShp" presStyleLbl="alignAccFollowNode1" presStyleIdx="0" presStyleCnt="1" custScaleY="188109" custLinFactNeighborY="-2386"/>
      <dgm:spPr>
        <a:noFill/>
      </dgm:spPr>
    </dgm:pt>
    <dgm:pt modelId="{24B306DC-77C5-4ACF-9FD7-73FC146716E6}" type="pres">
      <dgm:prSet presAssocID="{71D033B6-966C-4DB3-96E5-4C30BDE2B976}" presName="linComp" presStyleCnt="0"/>
      <dgm:spPr/>
    </dgm:pt>
    <dgm:pt modelId="{3BF09FB9-8F87-4520-9B5B-E3B71791325D}" type="pres">
      <dgm:prSet presAssocID="{E4954973-0F29-4F31-9F93-E1D6BB9B8C07}" presName="compNode" presStyleCnt="0"/>
      <dgm:spPr/>
    </dgm:pt>
    <dgm:pt modelId="{0A830ED7-EA6D-4AF2-BD7D-B31C9F402AB2}" type="pres">
      <dgm:prSet presAssocID="{E4954973-0F29-4F31-9F93-E1D6BB9B8C07}" presName="node" presStyleLbl="node1" presStyleIdx="0" presStyleCnt="2" custScaleY="49858" custLinFactNeighborX="327" custLinFactNeighborY="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0A507-9984-4278-AD85-58270795B572}" type="pres">
      <dgm:prSet presAssocID="{E4954973-0F29-4F31-9F93-E1D6BB9B8C07}" presName="invisiNode" presStyleLbl="node1" presStyleIdx="0" presStyleCnt="2"/>
      <dgm:spPr/>
    </dgm:pt>
    <dgm:pt modelId="{4F0D603F-2084-4EB1-8681-AF03EDA64706}" type="pres">
      <dgm:prSet presAssocID="{E4954973-0F29-4F31-9F93-E1D6BB9B8C07}" presName="imagNode" presStyleLbl="fgImgPlace1" presStyleIdx="0" presStyleCnt="2" custScaleX="99525" custScaleY="201329" custLinFactNeighborX="-2262" custLinFactNeighborY="-370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42FDCBC-4BC9-4A92-9DD0-FE941A22F348}" type="pres">
      <dgm:prSet presAssocID="{A074FDBD-7C4C-45EA-8D58-F248B6D3CBF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8E16EED-A6D0-4953-8B40-6A1B21E52AFF}" type="pres">
      <dgm:prSet presAssocID="{F40EB632-B257-4153-B894-5B7A4C1C2C39}" presName="compNode" presStyleCnt="0"/>
      <dgm:spPr/>
    </dgm:pt>
    <dgm:pt modelId="{7CA6FE00-54F4-4F68-91EC-4AD5D526A554}" type="pres">
      <dgm:prSet presAssocID="{F40EB632-B257-4153-B894-5B7A4C1C2C39}" presName="node" presStyleLbl="node1" presStyleIdx="1" presStyleCnt="2" custScaleY="49112" custLinFactNeighborX="881" custLinFactNeighborY="-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AB19B-9D99-4CCE-A5A7-297D095FCA13}" type="pres">
      <dgm:prSet presAssocID="{F40EB632-B257-4153-B894-5B7A4C1C2C39}" presName="invisiNode" presStyleLbl="node1" presStyleIdx="1" presStyleCnt="2"/>
      <dgm:spPr/>
    </dgm:pt>
    <dgm:pt modelId="{65B99E5F-E1EF-465D-9BAD-E2FD0DDA9547}" type="pres">
      <dgm:prSet presAssocID="{F40EB632-B257-4153-B894-5B7A4C1C2C39}" presName="imagNode" presStyleLbl="fgImgPlace1" presStyleIdx="1" presStyleCnt="2" custScaleY="208132" custLinFactNeighborX="881" custLinFactNeighborY="-3792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7062347C-9217-4390-8B38-5580BFBB0324}" srcId="{71D033B6-966C-4DB3-96E5-4C30BDE2B976}" destId="{F40EB632-B257-4153-B894-5B7A4C1C2C39}" srcOrd="1" destOrd="0" parTransId="{F0FFC580-556A-426D-AFAC-BDD1D5FDD366}" sibTransId="{0A9EF476-857E-4D88-B8AC-A1FA2F8B9405}"/>
    <dgm:cxn modelId="{89D6647C-B752-4EE2-9069-C27F5170B9D0}" type="presOf" srcId="{A074FDBD-7C4C-45EA-8D58-F248B6D3CBFD}" destId="{142FDCBC-4BC9-4A92-9DD0-FE941A22F348}" srcOrd="0" destOrd="0" presId="urn:microsoft.com/office/officeart/2005/8/layout/pList2"/>
    <dgm:cxn modelId="{BDFEF570-AE82-4712-AD1D-FC2313A7C483}" type="presOf" srcId="{E4954973-0F29-4F31-9F93-E1D6BB9B8C07}" destId="{0A830ED7-EA6D-4AF2-BD7D-B31C9F402AB2}" srcOrd="0" destOrd="0" presId="urn:microsoft.com/office/officeart/2005/8/layout/pList2"/>
    <dgm:cxn modelId="{588B5620-27E6-43F1-B8EB-7E55C1FC87C8}" type="presOf" srcId="{F40EB632-B257-4153-B894-5B7A4C1C2C39}" destId="{7CA6FE00-54F4-4F68-91EC-4AD5D526A554}" srcOrd="0" destOrd="0" presId="urn:microsoft.com/office/officeart/2005/8/layout/pList2"/>
    <dgm:cxn modelId="{1AFA163C-1944-4CD0-8ABE-28B0F68B470C}" type="presOf" srcId="{71D033B6-966C-4DB3-96E5-4C30BDE2B976}" destId="{3340BBD9-9130-4565-8DB0-3137419A8C43}" srcOrd="0" destOrd="0" presId="urn:microsoft.com/office/officeart/2005/8/layout/pList2"/>
    <dgm:cxn modelId="{65C75663-0E83-4334-84FA-0CF5EE648767}" srcId="{71D033B6-966C-4DB3-96E5-4C30BDE2B976}" destId="{E4954973-0F29-4F31-9F93-E1D6BB9B8C07}" srcOrd="0" destOrd="0" parTransId="{EBA6352F-0390-42AE-9C33-F3B58A34019D}" sibTransId="{A074FDBD-7C4C-45EA-8D58-F248B6D3CBFD}"/>
    <dgm:cxn modelId="{F259815D-5C05-48F8-A0E4-BA2FBE5547B7}" type="presParOf" srcId="{3340BBD9-9130-4565-8DB0-3137419A8C43}" destId="{2873E97B-E2B5-48C6-8EE1-0998D9CB4D71}" srcOrd="0" destOrd="0" presId="urn:microsoft.com/office/officeart/2005/8/layout/pList2"/>
    <dgm:cxn modelId="{EEE0B3E4-406A-46B0-8203-F1D805CE1347}" type="presParOf" srcId="{3340BBD9-9130-4565-8DB0-3137419A8C43}" destId="{24B306DC-77C5-4ACF-9FD7-73FC146716E6}" srcOrd="1" destOrd="0" presId="urn:microsoft.com/office/officeart/2005/8/layout/pList2"/>
    <dgm:cxn modelId="{EF7903B8-F22A-4293-9EF3-FA298553A1F0}" type="presParOf" srcId="{24B306DC-77C5-4ACF-9FD7-73FC146716E6}" destId="{3BF09FB9-8F87-4520-9B5B-E3B71791325D}" srcOrd="0" destOrd="0" presId="urn:microsoft.com/office/officeart/2005/8/layout/pList2"/>
    <dgm:cxn modelId="{D21A8EF0-0E86-4D34-971F-6CD4C45C313A}" type="presParOf" srcId="{3BF09FB9-8F87-4520-9B5B-E3B71791325D}" destId="{0A830ED7-EA6D-4AF2-BD7D-B31C9F402AB2}" srcOrd="0" destOrd="0" presId="urn:microsoft.com/office/officeart/2005/8/layout/pList2"/>
    <dgm:cxn modelId="{A638F43E-9FE1-4692-BECA-23CE485C9229}" type="presParOf" srcId="{3BF09FB9-8F87-4520-9B5B-E3B71791325D}" destId="{0A80A507-9984-4278-AD85-58270795B572}" srcOrd="1" destOrd="0" presId="urn:microsoft.com/office/officeart/2005/8/layout/pList2"/>
    <dgm:cxn modelId="{082220E6-2BD0-48AE-9500-6657F98BB2BB}" type="presParOf" srcId="{3BF09FB9-8F87-4520-9B5B-E3B71791325D}" destId="{4F0D603F-2084-4EB1-8681-AF03EDA64706}" srcOrd="2" destOrd="0" presId="urn:microsoft.com/office/officeart/2005/8/layout/pList2"/>
    <dgm:cxn modelId="{1F54C3A2-BE4E-4C56-81C4-9F3F95EF79EE}" type="presParOf" srcId="{24B306DC-77C5-4ACF-9FD7-73FC146716E6}" destId="{142FDCBC-4BC9-4A92-9DD0-FE941A22F348}" srcOrd="1" destOrd="0" presId="urn:microsoft.com/office/officeart/2005/8/layout/pList2"/>
    <dgm:cxn modelId="{0632A1C9-F8B2-4731-A9B6-644156A1FB1F}" type="presParOf" srcId="{24B306DC-77C5-4ACF-9FD7-73FC146716E6}" destId="{28E16EED-A6D0-4953-8B40-6A1B21E52AFF}" srcOrd="2" destOrd="0" presId="urn:microsoft.com/office/officeart/2005/8/layout/pList2"/>
    <dgm:cxn modelId="{B3A7E8AB-F2FC-4AEC-AA3D-95ED5EF66783}" type="presParOf" srcId="{28E16EED-A6D0-4953-8B40-6A1B21E52AFF}" destId="{7CA6FE00-54F4-4F68-91EC-4AD5D526A554}" srcOrd="0" destOrd="0" presId="urn:microsoft.com/office/officeart/2005/8/layout/pList2"/>
    <dgm:cxn modelId="{2B5B34E8-3718-4161-BA72-1A30E0806B32}" type="presParOf" srcId="{28E16EED-A6D0-4953-8B40-6A1B21E52AFF}" destId="{E30AB19B-9D99-4CCE-A5A7-297D095FCA13}" srcOrd="1" destOrd="0" presId="urn:microsoft.com/office/officeart/2005/8/layout/pList2"/>
    <dgm:cxn modelId="{92A88F55-6E63-458F-BDAB-2C93F5F13274}" type="presParOf" srcId="{28E16EED-A6D0-4953-8B40-6A1B21E52AFF}" destId="{65B99E5F-E1EF-465D-9BAD-E2FD0DDA954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21CF21-B1B6-4408-B0D0-FBEEF8DA8B7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181A9BA-6A85-413D-8CEA-15980C8D423F}">
      <dgm:prSet phldrT="[Текст]" custT="1"/>
      <dgm:spPr/>
      <dgm:t>
        <a:bodyPr/>
        <a:lstStyle/>
        <a:p>
          <a:r>
            <a:rPr lang="ru-RU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rPr>
            <a:t>МЕТАЛЛ</a:t>
          </a:r>
          <a:endParaRPr lang="ru-RU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ookman Old Style" pitchFamily="18" charset="0"/>
          </a:endParaRPr>
        </a:p>
      </dgm:t>
    </dgm:pt>
    <dgm:pt modelId="{54524058-6207-45BE-8D4A-E1CF4C33F123}" type="parTrans" cxnId="{4AC19154-4AFD-4910-B359-514E29C7E9DC}">
      <dgm:prSet/>
      <dgm:spPr/>
      <dgm:t>
        <a:bodyPr/>
        <a:lstStyle/>
        <a:p>
          <a:endParaRPr lang="ru-RU"/>
        </a:p>
      </dgm:t>
    </dgm:pt>
    <dgm:pt modelId="{9782286C-B962-43A8-84AD-2144A8E433EB}" type="sibTrans" cxnId="{4AC19154-4AFD-4910-B359-514E29C7E9DC}">
      <dgm:prSet/>
      <dgm:spPr/>
      <dgm:t>
        <a:bodyPr/>
        <a:lstStyle/>
        <a:p>
          <a:endParaRPr lang="ru-RU"/>
        </a:p>
      </dgm:t>
    </dgm:pt>
    <dgm:pt modelId="{A536496F-2540-4963-A65E-974823F802A4}">
      <dgm:prSet phldrT="[Текст]" custT="1"/>
      <dgm:spPr/>
      <dgm:t>
        <a:bodyPr/>
        <a:lstStyle/>
        <a:p>
          <a:r>
            <a:rPr lang="ru-RU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rPr>
            <a:t>ПЛАСТИК</a:t>
          </a:r>
          <a:endParaRPr lang="ru-RU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ookman Old Style" pitchFamily="18" charset="0"/>
          </a:endParaRPr>
        </a:p>
      </dgm:t>
    </dgm:pt>
    <dgm:pt modelId="{5086F35B-697D-4BA5-A701-9FFEB30C14EE}" type="parTrans" cxnId="{D66A00C1-8A7F-451A-B676-BDC9D033DF1E}">
      <dgm:prSet/>
      <dgm:spPr/>
      <dgm:t>
        <a:bodyPr/>
        <a:lstStyle/>
        <a:p>
          <a:endParaRPr lang="ru-RU"/>
        </a:p>
      </dgm:t>
    </dgm:pt>
    <dgm:pt modelId="{B7A5763E-7D36-46E9-8331-AAD553815B5D}" type="sibTrans" cxnId="{D66A00C1-8A7F-451A-B676-BDC9D033DF1E}">
      <dgm:prSet/>
      <dgm:spPr/>
      <dgm:t>
        <a:bodyPr/>
        <a:lstStyle/>
        <a:p>
          <a:endParaRPr lang="ru-RU"/>
        </a:p>
      </dgm:t>
    </dgm:pt>
    <dgm:pt modelId="{BDBCFBBC-CAE8-4738-8108-7BF0F0F0C5D2}">
      <dgm:prSet phldrT="[Текст]" custT="1"/>
      <dgm:spPr/>
      <dgm:t>
        <a:bodyPr/>
        <a:lstStyle/>
        <a:p>
          <a:r>
            <a:rPr lang="ru-RU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rPr>
            <a:t>РЕЗИНА</a:t>
          </a:r>
          <a:endParaRPr lang="ru-RU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ookman Old Style" pitchFamily="18" charset="0"/>
          </a:endParaRPr>
        </a:p>
      </dgm:t>
    </dgm:pt>
    <dgm:pt modelId="{866C5CEC-7F3B-41BA-AABA-D88FDC952D4E}" type="parTrans" cxnId="{3C4E82D6-4CE9-435D-A35A-3852235FA687}">
      <dgm:prSet/>
      <dgm:spPr/>
      <dgm:t>
        <a:bodyPr/>
        <a:lstStyle/>
        <a:p>
          <a:endParaRPr lang="ru-RU"/>
        </a:p>
      </dgm:t>
    </dgm:pt>
    <dgm:pt modelId="{970DCB48-2268-4CE9-BC0A-91ED4D695056}" type="sibTrans" cxnId="{3C4E82D6-4CE9-435D-A35A-3852235FA687}">
      <dgm:prSet/>
      <dgm:spPr/>
      <dgm:t>
        <a:bodyPr/>
        <a:lstStyle/>
        <a:p>
          <a:endParaRPr lang="ru-RU"/>
        </a:p>
      </dgm:t>
    </dgm:pt>
    <dgm:pt modelId="{B4878EC6-D418-49C1-8ECC-EC171858DC90}">
      <dgm:prSet phldrT="[Текст]" custT="1"/>
      <dgm:spPr/>
      <dgm:t>
        <a:bodyPr/>
        <a:lstStyle/>
        <a:p>
          <a:r>
            <a:rPr lang="ru-RU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rPr>
            <a:t>СТЕКЛО</a:t>
          </a:r>
          <a:endParaRPr lang="ru-RU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ookman Old Style" pitchFamily="18" charset="0"/>
          </a:endParaRPr>
        </a:p>
      </dgm:t>
    </dgm:pt>
    <dgm:pt modelId="{78D3E061-7C49-453C-BF57-2697271E3C8B}" type="parTrans" cxnId="{FD67A839-37B0-4465-983F-AB11B3B3D4EC}">
      <dgm:prSet/>
      <dgm:spPr/>
      <dgm:t>
        <a:bodyPr/>
        <a:lstStyle/>
        <a:p>
          <a:endParaRPr lang="ru-RU"/>
        </a:p>
      </dgm:t>
    </dgm:pt>
    <dgm:pt modelId="{E9511FC1-2764-410A-B4BD-722E12B85276}" type="sibTrans" cxnId="{FD67A839-37B0-4465-983F-AB11B3B3D4EC}">
      <dgm:prSet/>
      <dgm:spPr/>
      <dgm:t>
        <a:bodyPr/>
        <a:lstStyle/>
        <a:p>
          <a:endParaRPr lang="ru-RU"/>
        </a:p>
      </dgm:t>
    </dgm:pt>
    <dgm:pt modelId="{C7072444-5D44-42D3-8CBF-D1269B897FA9}" type="pres">
      <dgm:prSet presAssocID="{5C21CF21-B1B6-4408-B0D0-FBEEF8DA8B74}" presName="linearFlow" presStyleCnt="0">
        <dgm:presLayoutVars>
          <dgm:dir/>
          <dgm:resizeHandles val="exact"/>
        </dgm:presLayoutVars>
      </dgm:prSet>
      <dgm:spPr/>
    </dgm:pt>
    <dgm:pt modelId="{6BA4D04A-E8D8-493B-A16D-1F468FD9F7BB}" type="pres">
      <dgm:prSet presAssocID="{7181A9BA-6A85-413D-8CEA-15980C8D423F}" presName="composite" presStyleCnt="0"/>
      <dgm:spPr/>
    </dgm:pt>
    <dgm:pt modelId="{7BCB4F6F-C6BF-4CDD-A0A0-31452263E758}" type="pres">
      <dgm:prSet presAssocID="{7181A9BA-6A85-413D-8CEA-15980C8D423F}" presName="imgShp" presStyleLbl="fgImgPlace1" presStyleIdx="0" presStyleCnt="4" custScaleX="139349" custScaleY="141500" custLinFactNeighborX="-4207" custLinFactNeighborY="-77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63500">
          <a:solidFill>
            <a:srgbClr val="FF0000"/>
          </a:solidFill>
        </a:ln>
      </dgm:spPr>
    </dgm:pt>
    <dgm:pt modelId="{93793E78-B894-46F5-B141-13350857FB6E}" type="pres">
      <dgm:prSet presAssocID="{7181A9BA-6A85-413D-8CEA-15980C8D423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3166A-58CE-45F8-8DD3-9D01A48F762C}" type="pres">
      <dgm:prSet presAssocID="{9782286C-B962-43A8-84AD-2144A8E433EB}" presName="spacing" presStyleCnt="0"/>
      <dgm:spPr/>
    </dgm:pt>
    <dgm:pt modelId="{B356966A-08C3-493A-AEA5-20563CB9BD6F}" type="pres">
      <dgm:prSet presAssocID="{A536496F-2540-4963-A65E-974823F802A4}" presName="composite" presStyleCnt="0"/>
      <dgm:spPr/>
    </dgm:pt>
    <dgm:pt modelId="{4B476F38-F6F6-45FA-98D1-B0330D6A5AA3}" type="pres">
      <dgm:prSet presAssocID="{A536496F-2540-4963-A65E-974823F802A4}" presName="imgShp" presStyleLbl="fgImgPlace1" presStyleIdx="1" presStyleCnt="4" custScaleX="142996" custScaleY="143205" custLinFactNeighborX="1161" custLinFactNeighborY="1435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63500">
          <a:solidFill>
            <a:srgbClr val="FF0000"/>
          </a:solidFill>
        </a:ln>
      </dgm:spPr>
    </dgm:pt>
    <dgm:pt modelId="{ABF1F88A-D850-41C3-B206-F892FE59FFDC}" type="pres">
      <dgm:prSet presAssocID="{A536496F-2540-4963-A65E-974823F802A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03146-E36C-4FC1-A95E-A5BB730B9208}" type="pres">
      <dgm:prSet presAssocID="{B7A5763E-7D36-46E9-8331-AAD553815B5D}" presName="spacing" presStyleCnt="0"/>
      <dgm:spPr/>
    </dgm:pt>
    <dgm:pt modelId="{1AEB65EC-38DE-45C0-B596-1E001D9ED045}" type="pres">
      <dgm:prSet presAssocID="{BDBCFBBC-CAE8-4738-8108-7BF0F0F0C5D2}" presName="composite" presStyleCnt="0"/>
      <dgm:spPr/>
    </dgm:pt>
    <dgm:pt modelId="{FC00059A-A11C-4641-83CC-CC965E3C3BFC}" type="pres">
      <dgm:prSet presAssocID="{BDBCFBBC-CAE8-4738-8108-7BF0F0F0C5D2}" presName="imgShp" presStyleLbl="fgImgPlace1" presStyleIdx="2" presStyleCnt="4" custScaleX="139613" custScaleY="140590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63500">
          <a:solidFill>
            <a:srgbClr val="FF0000"/>
          </a:solidFill>
        </a:ln>
      </dgm:spPr>
    </dgm:pt>
    <dgm:pt modelId="{534E9BF7-C19A-47D6-B43F-DB4EC0199E43}" type="pres">
      <dgm:prSet presAssocID="{BDBCFBBC-CAE8-4738-8108-7BF0F0F0C5D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592E2-FB35-4CA3-8D3F-C81142A1BDC2}" type="pres">
      <dgm:prSet presAssocID="{970DCB48-2268-4CE9-BC0A-91ED4D695056}" presName="spacing" presStyleCnt="0"/>
      <dgm:spPr/>
    </dgm:pt>
    <dgm:pt modelId="{4A8F7992-51CC-4B84-AE52-7598DAD6394E}" type="pres">
      <dgm:prSet presAssocID="{B4878EC6-D418-49C1-8ECC-EC171858DC90}" presName="composite" presStyleCnt="0"/>
      <dgm:spPr/>
    </dgm:pt>
    <dgm:pt modelId="{22B749F7-2EFA-4FC8-80A1-67E6433405CA}" type="pres">
      <dgm:prSet presAssocID="{B4878EC6-D418-49C1-8ECC-EC171858DC90}" presName="imgShp" presStyleLbl="fgImgPlace1" presStyleIdx="3" presStyleCnt="4" custScaleX="143181" custScaleY="150506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63500">
          <a:solidFill>
            <a:srgbClr val="FF0000"/>
          </a:solidFill>
        </a:ln>
      </dgm:spPr>
    </dgm:pt>
    <dgm:pt modelId="{4974D72C-A3DA-476C-B4B9-FFF3343C77E8}" type="pres">
      <dgm:prSet presAssocID="{B4878EC6-D418-49C1-8ECC-EC171858DC9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00C1-8A7F-451A-B676-BDC9D033DF1E}" srcId="{5C21CF21-B1B6-4408-B0D0-FBEEF8DA8B74}" destId="{A536496F-2540-4963-A65E-974823F802A4}" srcOrd="1" destOrd="0" parTransId="{5086F35B-697D-4BA5-A701-9FFEB30C14EE}" sibTransId="{B7A5763E-7D36-46E9-8331-AAD553815B5D}"/>
    <dgm:cxn modelId="{46050495-A392-417C-B7AD-107CD439E56F}" type="presOf" srcId="{B4878EC6-D418-49C1-8ECC-EC171858DC90}" destId="{4974D72C-A3DA-476C-B4B9-FFF3343C77E8}" srcOrd="0" destOrd="0" presId="urn:microsoft.com/office/officeart/2005/8/layout/vList3"/>
    <dgm:cxn modelId="{CB989AD7-D3A0-426C-A340-DAC566C02C26}" type="presOf" srcId="{BDBCFBBC-CAE8-4738-8108-7BF0F0F0C5D2}" destId="{534E9BF7-C19A-47D6-B43F-DB4EC0199E43}" srcOrd="0" destOrd="0" presId="urn:microsoft.com/office/officeart/2005/8/layout/vList3"/>
    <dgm:cxn modelId="{3C4E82D6-4CE9-435D-A35A-3852235FA687}" srcId="{5C21CF21-B1B6-4408-B0D0-FBEEF8DA8B74}" destId="{BDBCFBBC-CAE8-4738-8108-7BF0F0F0C5D2}" srcOrd="2" destOrd="0" parTransId="{866C5CEC-7F3B-41BA-AABA-D88FDC952D4E}" sibTransId="{970DCB48-2268-4CE9-BC0A-91ED4D695056}"/>
    <dgm:cxn modelId="{9292C51A-4654-49E6-8036-9F4399032034}" type="presOf" srcId="{5C21CF21-B1B6-4408-B0D0-FBEEF8DA8B74}" destId="{C7072444-5D44-42D3-8CBF-D1269B897FA9}" srcOrd="0" destOrd="0" presId="urn:microsoft.com/office/officeart/2005/8/layout/vList3"/>
    <dgm:cxn modelId="{1307623F-DE17-4A80-8CF2-67DC71181CA1}" type="presOf" srcId="{A536496F-2540-4963-A65E-974823F802A4}" destId="{ABF1F88A-D850-41C3-B206-F892FE59FFDC}" srcOrd="0" destOrd="0" presId="urn:microsoft.com/office/officeart/2005/8/layout/vList3"/>
    <dgm:cxn modelId="{FD67A839-37B0-4465-983F-AB11B3B3D4EC}" srcId="{5C21CF21-B1B6-4408-B0D0-FBEEF8DA8B74}" destId="{B4878EC6-D418-49C1-8ECC-EC171858DC90}" srcOrd="3" destOrd="0" parTransId="{78D3E061-7C49-453C-BF57-2697271E3C8B}" sibTransId="{E9511FC1-2764-410A-B4BD-722E12B85276}"/>
    <dgm:cxn modelId="{63F2D03D-F640-4A1D-8CF1-29F2F9C72D41}" type="presOf" srcId="{7181A9BA-6A85-413D-8CEA-15980C8D423F}" destId="{93793E78-B894-46F5-B141-13350857FB6E}" srcOrd="0" destOrd="0" presId="urn:microsoft.com/office/officeart/2005/8/layout/vList3"/>
    <dgm:cxn modelId="{4AC19154-4AFD-4910-B359-514E29C7E9DC}" srcId="{5C21CF21-B1B6-4408-B0D0-FBEEF8DA8B74}" destId="{7181A9BA-6A85-413D-8CEA-15980C8D423F}" srcOrd="0" destOrd="0" parTransId="{54524058-6207-45BE-8D4A-E1CF4C33F123}" sibTransId="{9782286C-B962-43A8-84AD-2144A8E433EB}"/>
    <dgm:cxn modelId="{4856C485-D917-4DF9-A0A8-3F3D05E2511D}" type="presParOf" srcId="{C7072444-5D44-42D3-8CBF-D1269B897FA9}" destId="{6BA4D04A-E8D8-493B-A16D-1F468FD9F7BB}" srcOrd="0" destOrd="0" presId="urn:microsoft.com/office/officeart/2005/8/layout/vList3"/>
    <dgm:cxn modelId="{5BAC9C41-15F0-4F54-A2F1-CB3384D664D0}" type="presParOf" srcId="{6BA4D04A-E8D8-493B-A16D-1F468FD9F7BB}" destId="{7BCB4F6F-C6BF-4CDD-A0A0-31452263E758}" srcOrd="0" destOrd="0" presId="urn:microsoft.com/office/officeart/2005/8/layout/vList3"/>
    <dgm:cxn modelId="{215C3CD5-933A-476E-9C68-95D0CF960864}" type="presParOf" srcId="{6BA4D04A-E8D8-493B-A16D-1F468FD9F7BB}" destId="{93793E78-B894-46F5-B141-13350857FB6E}" srcOrd="1" destOrd="0" presId="urn:microsoft.com/office/officeart/2005/8/layout/vList3"/>
    <dgm:cxn modelId="{57717AA5-4D68-496C-B297-5193788C2A7F}" type="presParOf" srcId="{C7072444-5D44-42D3-8CBF-D1269B897FA9}" destId="{6F73166A-58CE-45F8-8DD3-9D01A48F762C}" srcOrd="1" destOrd="0" presId="urn:microsoft.com/office/officeart/2005/8/layout/vList3"/>
    <dgm:cxn modelId="{F07AE118-399D-4535-889E-EA038E775C1E}" type="presParOf" srcId="{C7072444-5D44-42D3-8CBF-D1269B897FA9}" destId="{B356966A-08C3-493A-AEA5-20563CB9BD6F}" srcOrd="2" destOrd="0" presId="urn:microsoft.com/office/officeart/2005/8/layout/vList3"/>
    <dgm:cxn modelId="{8E20D824-7D92-4E9C-87B8-782D2401B73A}" type="presParOf" srcId="{B356966A-08C3-493A-AEA5-20563CB9BD6F}" destId="{4B476F38-F6F6-45FA-98D1-B0330D6A5AA3}" srcOrd="0" destOrd="0" presId="urn:microsoft.com/office/officeart/2005/8/layout/vList3"/>
    <dgm:cxn modelId="{E8E1E983-BB50-491B-A0F5-0920FAB419E8}" type="presParOf" srcId="{B356966A-08C3-493A-AEA5-20563CB9BD6F}" destId="{ABF1F88A-D850-41C3-B206-F892FE59FFDC}" srcOrd="1" destOrd="0" presId="urn:microsoft.com/office/officeart/2005/8/layout/vList3"/>
    <dgm:cxn modelId="{796B99A2-AF2C-4F7E-A0C6-E639C9B4725B}" type="presParOf" srcId="{C7072444-5D44-42D3-8CBF-D1269B897FA9}" destId="{0B103146-E36C-4FC1-A95E-A5BB730B9208}" srcOrd="3" destOrd="0" presId="urn:microsoft.com/office/officeart/2005/8/layout/vList3"/>
    <dgm:cxn modelId="{574232CF-3599-4B18-B2BD-04D9F42A147F}" type="presParOf" srcId="{C7072444-5D44-42D3-8CBF-D1269B897FA9}" destId="{1AEB65EC-38DE-45C0-B596-1E001D9ED045}" srcOrd="4" destOrd="0" presId="urn:microsoft.com/office/officeart/2005/8/layout/vList3"/>
    <dgm:cxn modelId="{6243E8BF-D238-42BA-9859-843F285C7C6C}" type="presParOf" srcId="{1AEB65EC-38DE-45C0-B596-1E001D9ED045}" destId="{FC00059A-A11C-4641-83CC-CC965E3C3BFC}" srcOrd="0" destOrd="0" presId="urn:microsoft.com/office/officeart/2005/8/layout/vList3"/>
    <dgm:cxn modelId="{56D951F9-74CB-4EB5-9F7B-B1CFEC061896}" type="presParOf" srcId="{1AEB65EC-38DE-45C0-B596-1E001D9ED045}" destId="{534E9BF7-C19A-47D6-B43F-DB4EC0199E43}" srcOrd="1" destOrd="0" presId="urn:microsoft.com/office/officeart/2005/8/layout/vList3"/>
    <dgm:cxn modelId="{11BDE440-B304-48AD-9B0A-EECB3FD6D56B}" type="presParOf" srcId="{C7072444-5D44-42D3-8CBF-D1269B897FA9}" destId="{BCE592E2-FB35-4CA3-8D3F-C81142A1BDC2}" srcOrd="5" destOrd="0" presId="urn:microsoft.com/office/officeart/2005/8/layout/vList3"/>
    <dgm:cxn modelId="{74FF4838-4884-4189-8875-91383B683FA9}" type="presParOf" srcId="{C7072444-5D44-42D3-8CBF-D1269B897FA9}" destId="{4A8F7992-51CC-4B84-AE52-7598DAD6394E}" srcOrd="6" destOrd="0" presId="urn:microsoft.com/office/officeart/2005/8/layout/vList3"/>
    <dgm:cxn modelId="{32810150-8334-4315-BFB5-1C3CFF2C6308}" type="presParOf" srcId="{4A8F7992-51CC-4B84-AE52-7598DAD6394E}" destId="{22B749F7-2EFA-4FC8-80A1-67E6433405CA}" srcOrd="0" destOrd="0" presId="urn:microsoft.com/office/officeart/2005/8/layout/vList3"/>
    <dgm:cxn modelId="{8B735B1D-110E-4503-A26F-8AB1AF21990D}" type="presParOf" srcId="{4A8F7992-51CC-4B84-AE52-7598DAD6394E}" destId="{4974D72C-A3DA-476C-B4B9-FFF3343C77E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B22266-7A67-4100-BE4B-079EE7A18CCB}">
      <dsp:nvSpPr>
        <dsp:cNvPr id="0" name=""/>
        <dsp:cNvSpPr/>
      </dsp:nvSpPr>
      <dsp:spPr>
        <a:xfrm rot="10800000">
          <a:off x="1684382" y="4253"/>
          <a:ext cx="5320702" cy="13768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14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РАЗВИТИЕ ПРОМЫШЛЕННОСТИ</a:t>
          </a:r>
          <a:endParaRPr lang="ru-RU" sz="28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10800000">
        <a:off x="1684382" y="4253"/>
        <a:ext cx="5320702" cy="1376822"/>
      </dsp:txXfrm>
    </dsp:sp>
    <dsp:sp modelId="{6F47D820-3798-4EA4-A8FE-25BACB01E489}">
      <dsp:nvSpPr>
        <dsp:cNvPr id="0" name=""/>
        <dsp:cNvSpPr/>
      </dsp:nvSpPr>
      <dsp:spPr>
        <a:xfrm>
          <a:off x="995971" y="4253"/>
          <a:ext cx="1376822" cy="13768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D87FC-2FCB-4F0E-81D9-C2BC9D943E8F}">
      <dsp:nvSpPr>
        <dsp:cNvPr id="0" name=""/>
        <dsp:cNvSpPr/>
      </dsp:nvSpPr>
      <dsp:spPr>
        <a:xfrm rot="10800000">
          <a:off x="1684382" y="1792067"/>
          <a:ext cx="5320702" cy="13768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14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ДОБЫЧА ПОЛЕЗНЫХ ИСКОПАЕМЫХ</a:t>
          </a:r>
          <a:endParaRPr lang="ru-RU" sz="28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10800000">
        <a:off x="1684382" y="1792067"/>
        <a:ext cx="5320702" cy="1376822"/>
      </dsp:txXfrm>
    </dsp:sp>
    <dsp:sp modelId="{16B4519A-1DA0-4CA9-9369-9E189C7E7478}">
      <dsp:nvSpPr>
        <dsp:cNvPr id="0" name=""/>
        <dsp:cNvSpPr/>
      </dsp:nvSpPr>
      <dsp:spPr>
        <a:xfrm>
          <a:off x="995971" y="1792067"/>
          <a:ext cx="1376822" cy="13768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48E1F-7CF6-44D1-8209-D61145758DCC}">
      <dsp:nvSpPr>
        <dsp:cNvPr id="0" name=""/>
        <dsp:cNvSpPr/>
      </dsp:nvSpPr>
      <dsp:spPr>
        <a:xfrm rot="10800000">
          <a:off x="1684382" y="3579881"/>
          <a:ext cx="5320702" cy="13768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14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ВЫРУБКА ЛЕСОВ</a:t>
          </a:r>
          <a:endParaRPr lang="ru-RU" sz="28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10800000">
        <a:off x="1684382" y="3579881"/>
        <a:ext cx="5320702" cy="1376822"/>
      </dsp:txXfrm>
    </dsp:sp>
    <dsp:sp modelId="{56AC6DDE-8D6E-4697-BC6F-D60D538C2497}">
      <dsp:nvSpPr>
        <dsp:cNvPr id="0" name=""/>
        <dsp:cNvSpPr/>
      </dsp:nvSpPr>
      <dsp:spPr>
        <a:xfrm>
          <a:off x="995971" y="3579881"/>
          <a:ext cx="1376822" cy="137682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311F77-35FA-4595-A81B-F80B2555C70C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КОНТЕЙНЕР</a:t>
          </a:r>
          <a:endParaRPr lang="ru-RU" sz="43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6">
                <a:lumMod val="20000"/>
                <a:lumOff val="8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0" y="0"/>
        <a:ext cx="5483418" cy="995711"/>
      </dsp:txXfrm>
    </dsp:sp>
    <dsp:sp modelId="{00D0B9D1-54E3-4DD0-B3D5-15465F20909E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МУСОРОВОЗ</a:t>
          </a:r>
          <a:endParaRPr lang="ru-RU" sz="43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6">
                <a:lumMod val="20000"/>
                <a:lumOff val="8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551383" y="1176750"/>
        <a:ext cx="5385084" cy="995711"/>
      </dsp:txXfrm>
    </dsp:sp>
    <dsp:sp modelId="{5477ABFC-E691-4326-A2A4-F48F9CB1AC45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СВАЛКА</a:t>
          </a:r>
          <a:endParaRPr lang="ru-RU" sz="43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6">
                <a:lumMod val="20000"/>
                <a:lumOff val="8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094536" y="2353500"/>
        <a:ext cx="5393313" cy="995711"/>
      </dsp:txXfrm>
    </dsp:sp>
    <dsp:sp modelId="{C93027AF-5343-4741-80CD-0A78DC53C19E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РЕКУЛЬТИВАЦИЯ</a:t>
          </a:r>
          <a:endParaRPr lang="ru-RU" sz="43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6">
                <a:lumMod val="20000"/>
                <a:lumOff val="8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645920" y="3530251"/>
        <a:ext cx="5385084" cy="995711"/>
      </dsp:txXfrm>
    </dsp:sp>
    <dsp:sp modelId="{CBDF65ED-3472-489E-A3F7-3058938FA73A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5936467" y="762624"/>
        <a:ext cx="647212" cy="647212"/>
      </dsp:txXfrm>
    </dsp:sp>
    <dsp:sp modelId="{4C5A6A31-B317-4169-B6E6-6DE0E8A07B9E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487850" y="1939375"/>
        <a:ext cx="647212" cy="647212"/>
      </dsp:txXfrm>
    </dsp:sp>
    <dsp:sp modelId="{DFA1CA7E-45CB-4AC6-8B54-74DFD45A038E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7031004" y="3116125"/>
        <a:ext cx="647212" cy="6472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2DA83A-91D4-4124-A17D-208059ED29FC}">
      <dsp:nvSpPr>
        <dsp:cNvPr id="0" name=""/>
        <dsp:cNvSpPr/>
      </dsp:nvSpPr>
      <dsp:spPr>
        <a:xfrm>
          <a:off x="658873" y="0"/>
          <a:ext cx="7467229" cy="52565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E07C5-C3DC-406B-B430-CFD0E86F1B82}">
      <dsp:nvSpPr>
        <dsp:cNvPr id="0" name=""/>
        <dsp:cNvSpPr/>
      </dsp:nvSpPr>
      <dsp:spPr>
        <a:xfrm>
          <a:off x="9436" y="1576975"/>
          <a:ext cx="2827664" cy="2102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Bookman Old Style" pitchFamily="18" charset="0"/>
            </a:rPr>
            <a:t>СОДЕРЖИТ 400 КГ БУМАГИ</a:t>
          </a:r>
          <a:endParaRPr lang="ru-RU" sz="2900" b="1" kern="1200" dirty="0">
            <a:latin typeface="Bookman Old Style" pitchFamily="18" charset="0"/>
          </a:endParaRPr>
        </a:p>
      </dsp:txBody>
      <dsp:txXfrm>
        <a:off x="9436" y="1576975"/>
        <a:ext cx="2827664" cy="2102633"/>
      </dsp:txXfrm>
    </dsp:sp>
    <dsp:sp modelId="{B5D96D8E-2C5C-4879-B551-BE2BD311EA0B}">
      <dsp:nvSpPr>
        <dsp:cNvPr id="0" name=""/>
        <dsp:cNvSpPr/>
      </dsp:nvSpPr>
      <dsp:spPr>
        <a:xfrm>
          <a:off x="2978655" y="1576975"/>
          <a:ext cx="2827664" cy="2102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2978655" y="1576975"/>
        <a:ext cx="2827664" cy="2102633"/>
      </dsp:txXfrm>
    </dsp:sp>
    <dsp:sp modelId="{71B0D5D8-C021-450A-A11B-CA7C17B09AEE}">
      <dsp:nvSpPr>
        <dsp:cNvPr id="0" name=""/>
        <dsp:cNvSpPr/>
      </dsp:nvSpPr>
      <dsp:spPr>
        <a:xfrm>
          <a:off x="5947874" y="1576975"/>
          <a:ext cx="2827664" cy="2102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Bookman Old Style" pitchFamily="18" charset="0"/>
            </a:rPr>
            <a:t>ЭКОНОМИЯ 500 кВтч</a:t>
          </a:r>
        </a:p>
      </dsp:txBody>
      <dsp:txXfrm>
        <a:off x="5947874" y="1576975"/>
        <a:ext cx="2827664" cy="210263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2DA83A-91D4-4124-A17D-208059ED29FC}">
      <dsp:nvSpPr>
        <dsp:cNvPr id="0" name=""/>
        <dsp:cNvSpPr/>
      </dsp:nvSpPr>
      <dsp:spPr>
        <a:xfrm>
          <a:off x="658873" y="0"/>
          <a:ext cx="7467229" cy="52565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E07C5-C3DC-406B-B430-CFD0E86F1B82}">
      <dsp:nvSpPr>
        <dsp:cNvPr id="0" name=""/>
        <dsp:cNvSpPr/>
      </dsp:nvSpPr>
      <dsp:spPr>
        <a:xfrm>
          <a:off x="9436" y="1576975"/>
          <a:ext cx="2827664" cy="2102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Bookman Old Style" pitchFamily="18" charset="0"/>
            </a:rPr>
            <a:t>СОДЕРЖИТ 17 КГ АЛЮМИНИЯ</a:t>
          </a:r>
          <a:endParaRPr lang="ru-RU" sz="2600" b="1" kern="1200" dirty="0">
            <a:latin typeface="Bookman Old Style" pitchFamily="18" charset="0"/>
          </a:endParaRPr>
        </a:p>
      </dsp:txBody>
      <dsp:txXfrm>
        <a:off x="9436" y="1576975"/>
        <a:ext cx="2827664" cy="2102633"/>
      </dsp:txXfrm>
    </dsp:sp>
    <dsp:sp modelId="{B5D96D8E-2C5C-4879-B551-BE2BD311EA0B}">
      <dsp:nvSpPr>
        <dsp:cNvPr id="0" name=""/>
        <dsp:cNvSpPr/>
      </dsp:nvSpPr>
      <dsp:spPr>
        <a:xfrm>
          <a:off x="2978655" y="1576975"/>
          <a:ext cx="2827664" cy="2102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Bookman Old Style" pitchFamily="18" charset="0"/>
            </a:rPr>
            <a:t>- 500 гр. ТОКСИЧНЫХ ВЕЩЕСТВ</a:t>
          </a:r>
          <a:endParaRPr lang="ru-RU" sz="2600" b="1" kern="1200" dirty="0">
            <a:latin typeface="Bookman Old Style" pitchFamily="18" charset="0"/>
          </a:endParaRPr>
        </a:p>
      </dsp:txBody>
      <dsp:txXfrm>
        <a:off x="2978655" y="1576975"/>
        <a:ext cx="2827664" cy="2102633"/>
      </dsp:txXfrm>
    </dsp:sp>
    <dsp:sp modelId="{71B0D5D8-C021-450A-A11B-CA7C17B09AEE}">
      <dsp:nvSpPr>
        <dsp:cNvPr id="0" name=""/>
        <dsp:cNvSpPr/>
      </dsp:nvSpPr>
      <dsp:spPr>
        <a:xfrm>
          <a:off x="5947874" y="1576975"/>
          <a:ext cx="2827664" cy="2102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Bookman Old Style" pitchFamily="18" charset="0"/>
            </a:rPr>
            <a:t>ЭКОНОМИЯ 260 кВтч</a:t>
          </a:r>
        </a:p>
      </dsp:txBody>
      <dsp:txXfrm>
        <a:off x="5947874" y="1576975"/>
        <a:ext cx="2827664" cy="210263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2DA83A-91D4-4124-A17D-208059ED29FC}">
      <dsp:nvSpPr>
        <dsp:cNvPr id="0" name=""/>
        <dsp:cNvSpPr/>
      </dsp:nvSpPr>
      <dsp:spPr>
        <a:xfrm>
          <a:off x="658873" y="0"/>
          <a:ext cx="7467229" cy="52565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E07C5-C3DC-406B-B430-CFD0E86F1B82}">
      <dsp:nvSpPr>
        <dsp:cNvPr id="0" name=""/>
        <dsp:cNvSpPr/>
      </dsp:nvSpPr>
      <dsp:spPr>
        <a:xfrm>
          <a:off x="9436" y="1576975"/>
          <a:ext cx="2827664" cy="2102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Bookman Old Style" pitchFamily="18" charset="0"/>
            </a:rPr>
            <a:t>СОДЕРЖИТ 260 КГ ПИЩЕВЫХ ОТХОДОВ</a:t>
          </a:r>
          <a:endParaRPr lang="ru-RU" sz="2700" b="1" kern="1200" dirty="0">
            <a:latin typeface="Bookman Old Style" pitchFamily="18" charset="0"/>
          </a:endParaRPr>
        </a:p>
      </dsp:txBody>
      <dsp:txXfrm>
        <a:off x="9436" y="1576975"/>
        <a:ext cx="2827664" cy="2102633"/>
      </dsp:txXfrm>
    </dsp:sp>
    <dsp:sp modelId="{B5D96D8E-2C5C-4879-B551-BE2BD311EA0B}">
      <dsp:nvSpPr>
        <dsp:cNvPr id="0" name=""/>
        <dsp:cNvSpPr/>
      </dsp:nvSpPr>
      <dsp:spPr>
        <a:xfrm>
          <a:off x="2978655" y="1576975"/>
          <a:ext cx="2827664" cy="2102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Bookman Old Style" pitchFamily="18" charset="0"/>
            </a:rPr>
            <a:t>БИОГАЗ, УДОБРЕНИЯ</a:t>
          </a:r>
          <a:endParaRPr lang="ru-RU" sz="2700" b="1" kern="1200" dirty="0">
            <a:latin typeface="Bookman Old Style" pitchFamily="18" charset="0"/>
          </a:endParaRPr>
        </a:p>
      </dsp:txBody>
      <dsp:txXfrm>
        <a:off x="2978655" y="1576975"/>
        <a:ext cx="2827664" cy="2102633"/>
      </dsp:txXfrm>
    </dsp:sp>
    <dsp:sp modelId="{71B0D5D8-C021-450A-A11B-CA7C17B09AEE}">
      <dsp:nvSpPr>
        <dsp:cNvPr id="0" name=""/>
        <dsp:cNvSpPr/>
      </dsp:nvSpPr>
      <dsp:spPr>
        <a:xfrm>
          <a:off x="5947874" y="1576975"/>
          <a:ext cx="2827664" cy="2102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Bookman Old Style" pitchFamily="18" charset="0"/>
            </a:rPr>
            <a:t>ЭКОНОМИЯ 60 кВтч</a:t>
          </a:r>
        </a:p>
      </dsp:txBody>
      <dsp:txXfrm>
        <a:off x="5947874" y="1576975"/>
        <a:ext cx="2827664" cy="210263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73E97B-E2B5-48C6-8EE1-0998D9CB4D71}">
      <dsp:nvSpPr>
        <dsp:cNvPr id="0" name=""/>
        <dsp:cNvSpPr/>
      </dsp:nvSpPr>
      <dsp:spPr>
        <a:xfrm>
          <a:off x="0" y="-448679"/>
          <a:ext cx="6786610" cy="405159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D603F-2084-4EB1-8681-AF03EDA64706}">
      <dsp:nvSpPr>
        <dsp:cNvPr id="0" name=""/>
        <dsp:cNvSpPr/>
      </dsp:nvSpPr>
      <dsp:spPr>
        <a:xfrm>
          <a:off x="142891" y="0"/>
          <a:ext cx="3022648" cy="31799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30ED7-EA6D-4AF2-BD7D-B31C9F402AB2}">
      <dsp:nvSpPr>
        <dsp:cNvPr id="0" name=""/>
        <dsp:cNvSpPr/>
      </dsp:nvSpPr>
      <dsp:spPr>
        <a:xfrm rot="10800000">
          <a:off x="214308" y="3900564"/>
          <a:ext cx="3037074" cy="131250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rPr>
            <a:t>УПАКОВОЧНЫЙ МАТЕРИАЛ</a:t>
          </a:r>
          <a:endParaRPr lang="ru-RU" sz="23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ookman Old Style" pitchFamily="18" charset="0"/>
          </a:endParaRPr>
        </a:p>
      </dsp:txBody>
      <dsp:txXfrm rot="10800000">
        <a:off x="214308" y="3900564"/>
        <a:ext cx="3037074" cy="1312507"/>
      </dsp:txXfrm>
    </dsp:sp>
    <dsp:sp modelId="{65B99E5F-E1EF-465D-9BAD-E2FD0DDA9547}">
      <dsp:nvSpPr>
        <dsp:cNvPr id="0" name=""/>
        <dsp:cNvSpPr/>
      </dsp:nvSpPr>
      <dsp:spPr>
        <a:xfrm>
          <a:off x="3571915" y="0"/>
          <a:ext cx="3037074" cy="328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6FE00-54F4-4F68-91EC-4AD5D526A554}">
      <dsp:nvSpPr>
        <dsp:cNvPr id="0" name=""/>
        <dsp:cNvSpPr/>
      </dsp:nvSpPr>
      <dsp:spPr>
        <a:xfrm rot="10800000">
          <a:off x="3571915" y="3929099"/>
          <a:ext cx="3037074" cy="12928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rPr>
            <a:t>ПЕЧАТНАЯ ПРОДУКЦИЯ</a:t>
          </a:r>
          <a:endParaRPr lang="ru-RU" sz="23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ookman Old Style" pitchFamily="18" charset="0"/>
          </a:endParaRPr>
        </a:p>
      </dsp:txBody>
      <dsp:txXfrm rot="10800000">
        <a:off x="3571915" y="3929099"/>
        <a:ext cx="3037074" cy="129286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793E78-B894-46F5-B141-13350857FB6E}">
      <dsp:nvSpPr>
        <dsp:cNvPr id="0" name=""/>
        <dsp:cNvSpPr/>
      </dsp:nvSpPr>
      <dsp:spPr>
        <a:xfrm rot="10800000">
          <a:off x="1616050" y="173098"/>
          <a:ext cx="5273195" cy="8262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34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rPr>
            <a:t>МЕТАЛЛ</a:t>
          </a:r>
          <a:endParaRPr lang="ru-RU" sz="32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ookman Old Style" pitchFamily="18" charset="0"/>
          </a:endParaRPr>
        </a:p>
      </dsp:txBody>
      <dsp:txXfrm rot="10800000">
        <a:off x="1616050" y="173098"/>
        <a:ext cx="5273195" cy="826240"/>
      </dsp:txXfrm>
    </dsp:sp>
    <dsp:sp modelId="{7BCB4F6F-C6BF-4CDD-A0A0-31452263E758}">
      <dsp:nvSpPr>
        <dsp:cNvPr id="0" name=""/>
        <dsp:cNvSpPr/>
      </dsp:nvSpPr>
      <dsp:spPr>
        <a:xfrm>
          <a:off x="1005611" y="1017"/>
          <a:ext cx="1151358" cy="11691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1F88A-D850-41C3-B206-F892FE59FFDC}">
      <dsp:nvSpPr>
        <dsp:cNvPr id="0" name=""/>
        <dsp:cNvSpPr/>
      </dsp:nvSpPr>
      <dsp:spPr>
        <a:xfrm rot="10800000">
          <a:off x="1623583" y="1595911"/>
          <a:ext cx="5273195" cy="8262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34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rPr>
            <a:t>ПЛАСТИК</a:t>
          </a:r>
          <a:endParaRPr lang="ru-RU" sz="32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ookman Old Style" pitchFamily="18" charset="0"/>
          </a:endParaRPr>
        </a:p>
      </dsp:txBody>
      <dsp:txXfrm rot="10800000">
        <a:off x="1623583" y="1595911"/>
        <a:ext cx="5273195" cy="826240"/>
      </dsp:txXfrm>
    </dsp:sp>
    <dsp:sp modelId="{4B476F38-F6F6-45FA-98D1-B0330D6A5AA3}">
      <dsp:nvSpPr>
        <dsp:cNvPr id="0" name=""/>
        <dsp:cNvSpPr/>
      </dsp:nvSpPr>
      <dsp:spPr>
        <a:xfrm>
          <a:off x="1042430" y="1429279"/>
          <a:ext cx="1181491" cy="11832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E9BF7-C19A-47D6-B43F-DB4EC0199E43}">
      <dsp:nvSpPr>
        <dsp:cNvPr id="0" name=""/>
        <dsp:cNvSpPr/>
      </dsp:nvSpPr>
      <dsp:spPr>
        <a:xfrm rot="10800000">
          <a:off x="1616595" y="3014965"/>
          <a:ext cx="5273195" cy="8262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34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rPr>
            <a:t>РЕЗИНА</a:t>
          </a:r>
          <a:endParaRPr lang="ru-RU" sz="32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ookman Old Style" pitchFamily="18" charset="0"/>
          </a:endParaRPr>
        </a:p>
      </dsp:txBody>
      <dsp:txXfrm rot="10800000">
        <a:off x="1616595" y="3014965"/>
        <a:ext cx="5273195" cy="826240"/>
      </dsp:txXfrm>
    </dsp:sp>
    <dsp:sp modelId="{FC00059A-A11C-4641-83CC-CC965E3C3BFC}">
      <dsp:nvSpPr>
        <dsp:cNvPr id="0" name=""/>
        <dsp:cNvSpPr/>
      </dsp:nvSpPr>
      <dsp:spPr>
        <a:xfrm>
          <a:off x="1039826" y="2847279"/>
          <a:ext cx="1153539" cy="11616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4D72C-A3DA-476C-B4B9-FFF3343C77E8}">
      <dsp:nvSpPr>
        <dsp:cNvPr id="0" name=""/>
        <dsp:cNvSpPr/>
      </dsp:nvSpPr>
      <dsp:spPr>
        <a:xfrm rot="10800000">
          <a:off x="1623965" y="4464181"/>
          <a:ext cx="5273195" cy="8262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34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rPr>
            <a:t>СТЕКЛО</a:t>
          </a:r>
          <a:endParaRPr lang="ru-RU" sz="32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ookman Old Style" pitchFamily="18" charset="0"/>
          </a:endParaRPr>
        </a:p>
      </dsp:txBody>
      <dsp:txXfrm rot="10800000">
        <a:off x="1623965" y="4464181"/>
        <a:ext cx="5273195" cy="826240"/>
      </dsp:txXfrm>
    </dsp:sp>
    <dsp:sp modelId="{22B749F7-2EFA-4FC8-80A1-67E6433405CA}">
      <dsp:nvSpPr>
        <dsp:cNvPr id="0" name=""/>
        <dsp:cNvSpPr/>
      </dsp:nvSpPr>
      <dsp:spPr>
        <a:xfrm>
          <a:off x="1032456" y="4255530"/>
          <a:ext cx="1183019" cy="124354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globex-company.ru/upload/medialibrary/8ae/8aedf830ec99845464d4a4bc35c309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7756"/>
            <a:ext cx="5292080" cy="51002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noFill/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Bookman Old Style" pitchFamily="18" charset="0"/>
              </a:rPr>
              <a:t>ВТОРАЯ ЖИЗНЬ ВЕЩЕЙ:</a:t>
            </a:r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solidFill>
                  <a:srgbClr val="D60093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D60093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D60093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D60093"/>
                </a:solidFill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99992" y="1772816"/>
          <a:ext cx="4464496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</a:tblGrid>
              <a:tr h="172819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D60093"/>
                          </a:solidFill>
                          <a:latin typeface="Bookman Old Style" pitchFamily="18" charset="0"/>
                        </a:rPr>
                        <a:t>ПОВТОРНОЕ ИСПОЛЬЗОВАНИЕ </a:t>
                      </a:r>
                      <a:br>
                        <a:rPr lang="ru-RU" sz="3200" b="1" dirty="0" smtClean="0">
                          <a:solidFill>
                            <a:srgbClr val="D60093"/>
                          </a:solidFill>
                          <a:latin typeface="Bookman Old Style" pitchFamily="18" charset="0"/>
                        </a:rPr>
                      </a:br>
                      <a:r>
                        <a:rPr lang="ru-RU" sz="3200" b="1" dirty="0" smtClean="0">
                          <a:solidFill>
                            <a:srgbClr val="D60093"/>
                          </a:solidFill>
                          <a:latin typeface="Bookman Old Style" pitchFamily="18" charset="0"/>
                        </a:rPr>
                        <a:t>И ПЕРЕРАБОТКА</a:t>
                      </a:r>
                      <a:endParaRPr lang="ru-RU" sz="32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92080" y="4365104"/>
          <a:ext cx="3359696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9696"/>
              </a:tblGrid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FF"/>
                          </a:solidFill>
                          <a:latin typeface="Bookman Old Style" pitchFamily="18" charset="0"/>
                        </a:rPr>
                        <a:t>ПРЕЗЕНТАЦИЮ ПОДГОТОВИЛА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00FF"/>
                          </a:solidFill>
                          <a:latin typeface="Bookman Old Style" pitchFamily="18" charset="0"/>
                        </a:rPr>
                        <a:t>ученица 9 «а» класса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00FF"/>
                          </a:solidFill>
                          <a:latin typeface="Bookman Old Style" pitchFamily="18" charset="0"/>
                        </a:rPr>
                        <a:t>МОУ «ЛСОШ</a:t>
                      </a:r>
                      <a:r>
                        <a:rPr lang="ru-RU" baseline="0" dirty="0" smtClean="0">
                          <a:solidFill>
                            <a:srgbClr val="0000FF"/>
                          </a:solidFill>
                          <a:latin typeface="Bookman Old Style" pitchFamily="18" charset="0"/>
                        </a:rPr>
                        <a:t> №1»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00FF"/>
                          </a:solidFill>
                          <a:latin typeface="Bookman Old Style" pitchFamily="18" charset="0"/>
                        </a:rPr>
                        <a:t>КАПОТОВА ЕЛИЗАВЕТА</a:t>
                      </a:r>
                      <a:endParaRPr lang="ru-RU" dirty="0">
                        <a:solidFill>
                          <a:srgbClr val="0000FF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196752"/>
          <a:ext cx="554461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</a:rPr>
                        <a:t>1 тонна мусора:</a:t>
                      </a:r>
                      <a:endParaRPr lang="ru-RU" sz="4000" dirty="0">
                        <a:solidFill>
                          <a:srgbClr val="C0000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196752"/>
          <a:ext cx="554461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</a:rPr>
                        <a:t>1 тонна мусора:</a:t>
                      </a:r>
                      <a:endParaRPr lang="ru-RU" sz="4000" dirty="0">
                        <a:solidFill>
                          <a:srgbClr val="C0000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8072494" cy="8572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МУСОРОПЕРЕРАБАТЫВАЮЩИЙ ЗАВОД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6072206"/>
            <a:ext cx="8001056" cy="5667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СТРОИТЕЛЬСТВО ОБХОДИТСЯ В 20 МЛН. ДОЛЛАРОВ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3360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858000" cy="4500562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КОНТЕЙНЕРЫ ДЛЯ РАЗДЕЛЬНОГО СБОРА МУСОРА НА УЛИЦАХ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Содержимое 5" descr="article_image-image-artic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5473865" cy="3672408"/>
          </a:xfrm>
        </p:spPr>
      </p:pic>
      <p:pic>
        <p:nvPicPr>
          <p:cNvPr id="7" name="Содержимое 6" descr="f7d9c4a400ad11971791c832f81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32244" y="2132855"/>
            <a:ext cx="2754307" cy="3672409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КОНТЕЙНЕРЫ ДЛЯ РАЗДЕЛЬНОГО СБОРА МУСОРА В КВАРТИРАХ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7" name="Содержимое 6" descr="image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9789" r="31722"/>
          <a:stretch>
            <a:fillRect/>
          </a:stretch>
        </p:blipFill>
        <p:spPr>
          <a:xfrm>
            <a:off x="428596" y="1785926"/>
            <a:ext cx="4891055" cy="3143272"/>
          </a:xfrm>
        </p:spPr>
      </p:pic>
      <p:pic>
        <p:nvPicPr>
          <p:cNvPr id="8" name="Содержимое 7" descr="reciclaje_foto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857496"/>
            <a:ext cx="4038600" cy="3596014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12" y="260648"/>
          <a:ext cx="8784976" cy="6408713"/>
        </p:xfrm>
        <a:graphic>
          <a:graphicData uri="http://schemas.openxmlformats.org/drawingml/2006/table">
            <a:tbl>
              <a:tblPr/>
              <a:tblGrid>
                <a:gridCol w="742598"/>
                <a:gridCol w="2968298"/>
                <a:gridCol w="5074080"/>
              </a:tblGrid>
              <a:tr h="386419">
                <a:tc gridSpan="2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Цвет</a:t>
                      </a: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Тип отходов</a:t>
                      </a: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1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u="none" strike="noStrike" dirty="0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Зелёный</a:t>
                      </a:r>
                      <a:endParaRPr lang="ru-RU" sz="2400" b="1" u="none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0" kern="0" baseline="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Стекло (бутылки, стаканы)</a:t>
                      </a: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96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u="none" strike="noStrike" dirty="0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Синий</a:t>
                      </a:r>
                      <a:endParaRPr lang="ru-RU" sz="2400" b="1" u="none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0" kern="0" baseline="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Газеты, журналы и другие печатные издания</a:t>
                      </a: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96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u="none" strike="noStrike" dirty="0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Желтый</a:t>
                      </a:r>
                      <a:endParaRPr lang="ru-RU" sz="2400" b="1" u="none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0" kern="0" baseline="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Картон, пустые пластиковые упаковки</a:t>
                      </a: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151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u="none" strike="noStrike" dirty="0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Черный</a:t>
                      </a:r>
                      <a:endParaRPr lang="ru-RU" sz="2400" b="1" u="none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0" kern="0" baseline="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Органические остатки, пищевые отходы (например: компост)</a:t>
                      </a: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41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4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u="none" strike="noStrike" dirty="0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Коричневый</a:t>
                      </a:r>
                      <a:endParaRPr lang="ru-RU" sz="2400" b="1" u="none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0" kern="0" baseline="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Опасные отходы (батарейки)</a:t>
                      </a: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41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u="none" strike="noStrike" dirty="0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Красный</a:t>
                      </a:r>
                      <a:endParaRPr lang="ru-RU" sz="2400" b="1" u="none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0" kern="0" baseline="0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Неперерабатываемые</a:t>
                      </a:r>
                      <a:r>
                        <a:rPr lang="ru-RU" sz="2400" b="0" kern="0" baseline="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отходы</a:t>
                      </a: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151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u="none" strike="noStrike" dirty="0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Оранжевый</a:t>
                      </a:r>
                      <a:endParaRPr lang="ru-RU" sz="2400" b="1" u="none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0" kern="0" baseline="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Пластиковые бутылки и пластиковые упаковки</a:t>
                      </a:r>
                    </a:p>
                  </a:txBody>
                  <a:tcPr marL="60960" marR="609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cleanika.ru/wp-content/uploads/2012/06/c8012bb6bf0211e1b00112313800c5e4_7.jpg"/>
          <p:cNvPicPr>
            <a:picLocks noChangeAspect="1" noChangeArrowheads="1"/>
          </p:cNvPicPr>
          <p:nvPr/>
        </p:nvPicPr>
        <p:blipFill>
          <a:blip r:embed="rId2" cstate="print"/>
          <a:srcRect l="4315" t="11530" r="1804" b="16824"/>
          <a:stretch>
            <a:fillRect/>
          </a:stretch>
        </p:blipFill>
        <p:spPr bwMode="auto">
          <a:xfrm>
            <a:off x="0" y="-120315"/>
            <a:ext cx="9144000" cy="69783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edu.vm.ru/photo/vecherka/2012/07/file65pgjo0k72rsbmh6nqt_800_480.jpg"/>
          <p:cNvPicPr>
            <a:picLocks noChangeAspect="1" noChangeArrowheads="1"/>
          </p:cNvPicPr>
          <p:nvPr/>
        </p:nvPicPr>
        <p:blipFill>
          <a:blip r:embed="rId3" cstate="print"/>
          <a:srcRect t="4721" r="2201"/>
          <a:stretch>
            <a:fillRect/>
          </a:stretch>
        </p:blipFill>
        <p:spPr bwMode="auto">
          <a:xfrm>
            <a:off x="0" y="43851"/>
            <a:ext cx="9144000" cy="68702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8959_middle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0473" cy="6858000"/>
          </a:xfrm>
        </p:spPr>
      </p:pic>
      <p:graphicFrame>
        <p:nvGraphicFramePr>
          <p:cNvPr id="14" name="Схема 13"/>
          <p:cNvGraphicFramePr/>
          <p:nvPr/>
        </p:nvGraphicFramePr>
        <p:xfrm>
          <a:off x="1285852" y="1142984"/>
          <a:ext cx="678661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CEEAEA1-231E-43A1-B752-B17F0CB30010_mw800_mh600_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2343" b="3125"/>
          <a:stretch>
            <a:fillRect/>
          </a:stretch>
        </p:blipFill>
        <p:spPr>
          <a:xfrm>
            <a:off x="0" y="0"/>
            <a:ext cx="9217742" cy="6858000"/>
          </a:xfrm>
        </p:spPr>
      </p:pic>
      <p:graphicFrame>
        <p:nvGraphicFramePr>
          <p:cNvPr id="8" name="Схема 7"/>
          <p:cNvGraphicFramePr/>
          <p:nvPr/>
        </p:nvGraphicFramePr>
        <p:xfrm>
          <a:off x="500034" y="714356"/>
          <a:ext cx="792961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929322" y="285728"/>
            <a:ext cx="3000396" cy="1643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РОМАШКИ ИЗ ПЛАСТИКОВЫХ БУТЫЛОК НА ПРИУСАДЕБНОМ УЧАСТКЕ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1328888803_plastikovye-butyl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5425336" cy="4524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l_items_2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8104" y="2060848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1520" y="5013176"/>
            <a:ext cx="5072098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СУМКА ИЗ НЕНУЖНЫХ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КУСОЧКОВ РАЗЛИЧНОЙ ТКАНИ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358246" cy="132714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ДЕЯТЕЛЬНОСТЬ ЧЕЛОВЕКА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428596" y="1397000"/>
          <a:ext cx="8001056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796136" y="692696"/>
            <a:ext cx="3096344" cy="1728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МИНИ-ПАРНИЧКИ ИЗ </a:t>
            </a:r>
            <a:r>
              <a:rPr lang="ru-RU" sz="2000" b="1" smtClean="0">
                <a:solidFill>
                  <a:srgbClr val="C00000"/>
                </a:solidFill>
                <a:latin typeface="Bookman Old Style" pitchFamily="18" charset="0"/>
              </a:rPr>
              <a:t>ПЛАСТИКОВЫХ БУТЫЛОК ДЛЯ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РАСТЕНИЙ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2" name="Содержимое 7" descr="temxrsqnycbw-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19" y="2708920"/>
            <a:ext cx="5146319" cy="385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4365104"/>
            <a:ext cx="3312368" cy="19202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ПЛАСТИКОВЫЕ ЁМКОСТИ ДЛЯ ВЫРАЩИВАНИЯ РАССАДЫ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9" name="Содержимое 6" descr="73758108_00029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260648"/>
            <a:ext cx="5412601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796136" y="620688"/>
            <a:ext cx="3168352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КЛУМБА ИЗ ПЛАСТИКОВЫХ БУТЫЛОК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4365104"/>
            <a:ext cx="3312368" cy="19202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ПЛАСТИКОВЫЕ ЁМКОСТИ ДЛЯ ЗАМОРОЗКИ ПРОДУКТОВ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36866" name="Picture 2" descr="http://img2.searchmasterclass.net/uploads/posts/2013-06-29/image_67911.jpg"/>
          <p:cNvPicPr>
            <a:picLocks noChangeAspect="1" noChangeArrowheads="1"/>
          </p:cNvPicPr>
          <p:nvPr/>
        </p:nvPicPr>
        <p:blipFill>
          <a:blip r:embed="rId2" cstate="print"/>
          <a:srcRect r="5501"/>
          <a:stretch>
            <a:fillRect/>
          </a:stretch>
        </p:blipFill>
        <p:spPr bwMode="auto">
          <a:xfrm>
            <a:off x="179512" y="260648"/>
            <a:ext cx="543444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://www.bagb.by/netcat_files/394/428/h_69b4633221ecc4b4e031abea69464b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5922" y="2852936"/>
            <a:ext cx="5050665" cy="378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796136" y="620688"/>
            <a:ext cx="3168352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УПАКОВКА ИЗ-ПОД ЯИЦ ДЛЯ ХРАНЕНИЯ НОВОГОДНИХ УКРАШЕНИЙ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4365104"/>
            <a:ext cx="3312368" cy="19202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КОРОБКА ИЗ-ПОД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ПЕЧЕНЬЯ ДЛЯ ХРАНЕНИЯ КАТУШЕК С НИТКАМИ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39938" name="Picture 2" descr="http://img1.1tv.ru/imgsize480x360/PR20120126171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184576" cy="388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http://img1.liveinternet.ru/images/attach/c/6/91/820/91820265_large_DSC01685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r="32380"/>
          <a:stretch>
            <a:fillRect/>
          </a:stretch>
        </p:blipFill>
        <p:spPr bwMode="auto">
          <a:xfrm>
            <a:off x="3994299" y="2852936"/>
            <a:ext cx="492436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223224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Bookman Old Style" pitchFamily="18" charset="0"/>
              </a:rPr>
              <a:t/>
            </a:r>
            <a:br>
              <a:rPr lang="ru-RU" sz="4800" b="1" dirty="0" smtClean="0">
                <a:latin typeface="Bookman Old Style" pitchFamily="18" charset="0"/>
              </a:rPr>
            </a:br>
            <a:r>
              <a:rPr lang="ru-RU" sz="4800" b="1" dirty="0" smtClean="0">
                <a:latin typeface="Bookman Old Style" pitchFamily="18" charset="0"/>
              </a:rPr>
              <a:t> </a:t>
            </a:r>
            <a:br>
              <a:rPr lang="ru-RU" sz="4800" b="1" dirty="0" smtClean="0">
                <a:latin typeface="Bookman Old Style" pitchFamily="18" charset="0"/>
              </a:rPr>
            </a:br>
            <a:r>
              <a:rPr lang="ru-RU" sz="4800" b="1" dirty="0" smtClean="0">
                <a:ln>
                  <a:solidFill>
                    <a:srgbClr val="D60093"/>
                  </a:solidFill>
                </a:ln>
                <a:solidFill>
                  <a:srgbClr val="0000FF"/>
                </a:solidFill>
                <a:latin typeface="Bookman Old Style" pitchFamily="18" charset="0"/>
              </a:rPr>
              <a:t>ДАВАЙТЕ ЖИТЬ ПОД ЛОЗУНГОМ</a:t>
            </a:r>
            <a:br>
              <a:rPr lang="ru-RU" sz="4800" b="1" dirty="0" smtClean="0">
                <a:ln>
                  <a:solidFill>
                    <a:srgbClr val="D60093"/>
                  </a:solidFill>
                </a:ln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4800" b="1" dirty="0" smtClean="0">
                <a:ln>
                  <a:solidFill>
                    <a:srgbClr val="D60093"/>
                  </a:solidFill>
                </a:ln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sz="4800" b="1" dirty="0" smtClean="0">
                <a:ln>
                  <a:solidFill>
                    <a:srgbClr val="D60093"/>
                  </a:solidFill>
                </a:ln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D60093"/>
                </a:solidFill>
                <a:latin typeface="Bookman Old Style" pitchFamily="18" charset="0"/>
              </a:rPr>
              <a:t>«ОТХОДЫ – В ДОХОДЫ !»</a:t>
            </a:r>
            <a:endParaRPr lang="ru-RU" sz="4800" b="1" dirty="0">
              <a:ln>
                <a:solidFill>
                  <a:srgbClr val="0000FF"/>
                </a:solidFill>
              </a:ln>
              <a:solidFill>
                <a:srgbClr val="D60093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0962" name="Picture 2" descr="http://www.hobbyshow.it/milano/images/img/fotofiera/WEB-RICICLO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400600" cy="5013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43848" cy="1285884"/>
          </a:xfrm>
          <a:noFill/>
          <a:ln>
            <a:noFill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ПРОБЛЕМА МУСОРА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Содержимое 3" descr="мус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8130" y="1628800"/>
            <a:ext cx="6643093" cy="4392487"/>
          </a:xfrm>
        </p:spPr>
      </p:pic>
      <p:pic>
        <p:nvPicPr>
          <p:cNvPr id="1028" name="Picture 4" descr="C:\Documents and Settings\Admin\Рабочий стол\Астахова\exclamation-mark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2928" y="3214686"/>
            <a:ext cx="778465" cy="135732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Астахова\exclamation-mark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1714488"/>
            <a:ext cx="773634" cy="1348901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Астахова\exclamation-mark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4725144"/>
            <a:ext cx="722157" cy="1259145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Астахова\exclamation-mark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86322"/>
            <a:ext cx="714380" cy="1245585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Рабочий стол\Астахова\exclamation-mark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33003"/>
            <a:ext cx="785818" cy="1370145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Рабочий стол\Астахова\exclamation-mark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22909"/>
            <a:ext cx="785818" cy="13701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islamnews.ru/wp-content/uploads/2014/12/660_.jpg"/>
          <p:cNvPicPr>
            <a:picLocks noChangeAspect="1" noChangeArrowheads="1"/>
          </p:cNvPicPr>
          <p:nvPr/>
        </p:nvPicPr>
        <p:blipFill>
          <a:blip r:embed="rId2" cstate="print"/>
          <a:srcRect l="8319" t="12375" r="11260" b="10993"/>
          <a:stretch>
            <a:fillRect/>
          </a:stretch>
        </p:blipFill>
        <p:spPr bwMode="auto">
          <a:xfrm>
            <a:off x="0" y="1556792"/>
            <a:ext cx="640871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ЧЕЛОВЕК ЗА 1 ГОД «ВЫРАБАТЫВАЕТ» 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ДО 250 КГ БЫТОВЫХ ОТХОДОВ</a:t>
            </a:r>
            <a:endParaRPr lang="ru-RU" sz="2800" b="1" dirty="0">
              <a:latin typeface="Bookman Old Style" pitchFamily="18" charset="0"/>
            </a:endParaRP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5646" t="47528" r="21579" b="19203"/>
          <a:stretch>
            <a:fillRect/>
          </a:stretch>
        </p:blipFill>
        <p:spPr bwMode="auto">
          <a:xfrm rot="443873">
            <a:off x="1118382" y="2693206"/>
            <a:ext cx="4395652" cy="256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l="46684" t="23438" r="9291" b="44336"/>
          <a:stretch>
            <a:fillRect/>
          </a:stretch>
        </p:blipFill>
        <p:spPr bwMode="auto">
          <a:xfrm>
            <a:off x="6012160" y="4077072"/>
            <a:ext cx="2960329" cy="249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КЛАССИЧЕСКИЙ ПУТЬ УДАЛЕНИЯ ОТХОДОВ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1.2photo.ru/q/d/114542.jpg"/>
          <p:cNvPicPr>
            <a:picLocks noChangeAspect="1" noChangeArrowheads="1"/>
          </p:cNvPicPr>
          <p:nvPr/>
        </p:nvPicPr>
        <p:blipFill>
          <a:blip r:embed="rId2" cstate="print"/>
          <a:srcRect l="39668"/>
          <a:stretch>
            <a:fillRect/>
          </a:stretch>
        </p:blipFill>
        <p:spPr bwMode="auto">
          <a:xfrm>
            <a:off x="1475656" y="0"/>
            <a:ext cx="6206402" cy="6858000"/>
          </a:xfrm>
          <a:prstGeom prst="rect">
            <a:avLst/>
          </a:prstGeom>
          <a:noFill/>
        </p:spPr>
      </p:pic>
      <p:pic>
        <p:nvPicPr>
          <p:cNvPr id="8" name="Содержимое 7" descr="22073075_16743535_we10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84368" y="476672"/>
            <a:ext cx="1026113" cy="1368151"/>
          </a:xfrm>
        </p:spPr>
      </p:pic>
      <p:pic>
        <p:nvPicPr>
          <p:cNvPr id="10" name="Содержимое 7" descr="22073075_16743535_we1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018" y="476672"/>
            <a:ext cx="1080120" cy="1440160"/>
          </a:xfrm>
          <a:prstGeom prst="rect">
            <a:avLst/>
          </a:prstGeom>
        </p:spPr>
      </p:pic>
      <p:pic>
        <p:nvPicPr>
          <p:cNvPr id="11" name="Содержимое 7" descr="22073075_16743535_we1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157192"/>
            <a:ext cx="1026113" cy="1368151"/>
          </a:xfrm>
          <a:prstGeom prst="rect">
            <a:avLst/>
          </a:prstGeom>
        </p:spPr>
      </p:pic>
      <p:pic>
        <p:nvPicPr>
          <p:cNvPr id="12" name="Содержимое 7" descr="22073075_16743535_we1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852936"/>
            <a:ext cx="1026113" cy="1368151"/>
          </a:xfrm>
          <a:prstGeom prst="rect">
            <a:avLst/>
          </a:prstGeom>
        </p:spPr>
      </p:pic>
      <p:pic>
        <p:nvPicPr>
          <p:cNvPr id="13" name="Содержимое 7" descr="22073075_16743535_we1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2924944"/>
            <a:ext cx="1026113" cy="1368151"/>
          </a:xfrm>
          <a:prstGeom prst="rect">
            <a:avLst/>
          </a:prstGeom>
        </p:spPr>
      </p:pic>
      <p:pic>
        <p:nvPicPr>
          <p:cNvPr id="14" name="Содержимое 7" descr="22073075_16743535_we1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5229200"/>
            <a:ext cx="1026113" cy="1368151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космос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09558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сжига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8365" cy="6486273"/>
          </a:xfr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63888" y="404664"/>
            <a:ext cx="5205264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Сжигание </a:t>
            </a:r>
            <a:r>
              <a:rPr kumimoji="0" lang="ru-RU" sz="28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1 тонны мусора =</a:t>
            </a:r>
            <a:r>
              <a:rPr kumimoji="0" lang="ru-RU" sz="2800" b="1" i="0" u="none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240 кВтч электроэнергии.</a:t>
            </a:r>
            <a:endParaRPr kumimoji="0" lang="ru-RU" sz="28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4" name="Picture 4" descr="http://desene-de-colorat.e-povesti.ro/planse/copaci/13-copaci-de-colorat.gif"/>
          <p:cNvPicPr>
            <a:picLocks noChangeAspect="1" noChangeArrowheads="1"/>
          </p:cNvPicPr>
          <p:nvPr/>
        </p:nvPicPr>
        <p:blipFill>
          <a:blip r:embed="rId7" cstate="print"/>
          <a:srcRect l="7410" r="6143" b="6002"/>
          <a:stretch>
            <a:fillRect/>
          </a:stretch>
        </p:blipFill>
        <p:spPr bwMode="auto">
          <a:xfrm>
            <a:off x="3419872" y="3212976"/>
            <a:ext cx="648072" cy="888784"/>
          </a:xfrm>
          <a:prstGeom prst="rect">
            <a:avLst/>
          </a:prstGeom>
          <a:noFill/>
        </p:spPr>
      </p:pic>
      <p:pic>
        <p:nvPicPr>
          <p:cNvPr id="10" name="Picture 4" descr="http://desene-de-colorat.e-povesti.ro/planse/copaci/13-copaci-de-colorat.gif"/>
          <p:cNvPicPr>
            <a:picLocks noChangeAspect="1" noChangeArrowheads="1"/>
          </p:cNvPicPr>
          <p:nvPr/>
        </p:nvPicPr>
        <p:blipFill>
          <a:blip r:embed="rId7" cstate="print"/>
          <a:srcRect l="7410" r="6143" b="6002"/>
          <a:stretch>
            <a:fillRect/>
          </a:stretch>
        </p:blipFill>
        <p:spPr bwMode="auto">
          <a:xfrm>
            <a:off x="4211960" y="3212976"/>
            <a:ext cx="630071" cy="864096"/>
          </a:xfrm>
          <a:prstGeom prst="rect">
            <a:avLst/>
          </a:prstGeom>
          <a:noFill/>
        </p:spPr>
      </p:pic>
      <p:pic>
        <p:nvPicPr>
          <p:cNvPr id="11" name="Picture 4" descr="http://desene-de-colorat.e-povesti.ro/planse/copaci/13-copaci-de-colorat.gif"/>
          <p:cNvPicPr>
            <a:picLocks noChangeAspect="1" noChangeArrowheads="1"/>
          </p:cNvPicPr>
          <p:nvPr/>
        </p:nvPicPr>
        <p:blipFill>
          <a:blip r:embed="rId7" cstate="print"/>
          <a:srcRect l="7410" r="6143" b="6002"/>
          <a:stretch>
            <a:fillRect/>
          </a:stretch>
        </p:blipFill>
        <p:spPr bwMode="auto">
          <a:xfrm>
            <a:off x="5004048" y="3212976"/>
            <a:ext cx="630071" cy="864096"/>
          </a:xfrm>
          <a:prstGeom prst="rect">
            <a:avLst/>
          </a:prstGeom>
          <a:noFill/>
        </p:spPr>
      </p:pic>
      <p:pic>
        <p:nvPicPr>
          <p:cNvPr id="12" name="Picture 4" descr="http://desene-de-colorat.e-povesti.ro/planse/copaci/13-copaci-de-colorat.gif"/>
          <p:cNvPicPr>
            <a:picLocks noChangeAspect="1" noChangeArrowheads="1"/>
          </p:cNvPicPr>
          <p:nvPr/>
        </p:nvPicPr>
        <p:blipFill>
          <a:blip r:embed="rId7" cstate="print"/>
          <a:srcRect l="7410" r="6143" b="6002"/>
          <a:stretch>
            <a:fillRect/>
          </a:stretch>
        </p:blipFill>
        <p:spPr bwMode="auto">
          <a:xfrm>
            <a:off x="4716016" y="4077072"/>
            <a:ext cx="630071" cy="864096"/>
          </a:xfrm>
          <a:prstGeom prst="rect">
            <a:avLst/>
          </a:prstGeom>
          <a:noFill/>
        </p:spPr>
      </p:pic>
      <p:pic>
        <p:nvPicPr>
          <p:cNvPr id="13" name="Picture 4" descr="http://desene-de-colorat.e-povesti.ro/planse/copaci/13-copaci-de-colorat.gif"/>
          <p:cNvPicPr>
            <a:picLocks noChangeAspect="1" noChangeArrowheads="1"/>
          </p:cNvPicPr>
          <p:nvPr/>
        </p:nvPicPr>
        <p:blipFill>
          <a:blip r:embed="rId7" cstate="print"/>
          <a:srcRect l="7410" r="6143" b="6002"/>
          <a:stretch>
            <a:fillRect/>
          </a:stretch>
        </p:blipFill>
        <p:spPr bwMode="auto">
          <a:xfrm>
            <a:off x="3779912" y="4077072"/>
            <a:ext cx="630071" cy="864096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196752"/>
          <a:ext cx="554461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</a:rPr>
                        <a:t>1 тонна мусора:</a:t>
                      </a:r>
                      <a:endParaRPr lang="ru-RU" sz="4000" dirty="0">
                        <a:solidFill>
                          <a:srgbClr val="C0000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" name="Picture 4" descr="http://desene-de-colorat.e-povesti.ro/planse/copaci/13-copaci-de-colorat.gif"/>
          <p:cNvPicPr>
            <a:picLocks noChangeAspect="1" noChangeArrowheads="1"/>
          </p:cNvPicPr>
          <p:nvPr/>
        </p:nvPicPr>
        <p:blipFill>
          <a:blip r:embed="rId7" cstate="print"/>
          <a:srcRect l="7410" r="6143" b="6002"/>
          <a:stretch>
            <a:fillRect/>
          </a:stretch>
        </p:blipFill>
        <p:spPr bwMode="auto">
          <a:xfrm>
            <a:off x="3419872" y="3068960"/>
            <a:ext cx="648072" cy="888784"/>
          </a:xfrm>
          <a:prstGeom prst="rect">
            <a:avLst/>
          </a:prstGeom>
          <a:noFill/>
        </p:spPr>
      </p:pic>
      <p:pic>
        <p:nvPicPr>
          <p:cNvPr id="17" name="Picture 4" descr="http://desene-de-colorat.e-povesti.ro/planse/copaci/13-copaci-de-colorat.gif"/>
          <p:cNvPicPr>
            <a:picLocks noChangeAspect="1" noChangeArrowheads="1"/>
          </p:cNvPicPr>
          <p:nvPr/>
        </p:nvPicPr>
        <p:blipFill>
          <a:blip r:embed="rId7" cstate="print"/>
          <a:srcRect l="7410" r="6143" b="6002"/>
          <a:stretch>
            <a:fillRect/>
          </a:stretch>
        </p:blipFill>
        <p:spPr bwMode="auto">
          <a:xfrm>
            <a:off x="4211960" y="3068960"/>
            <a:ext cx="630071" cy="864096"/>
          </a:xfrm>
          <a:prstGeom prst="rect">
            <a:avLst/>
          </a:prstGeom>
          <a:noFill/>
        </p:spPr>
      </p:pic>
      <p:pic>
        <p:nvPicPr>
          <p:cNvPr id="18" name="Picture 4" descr="http://desene-de-colorat.e-povesti.ro/planse/copaci/13-copaci-de-colorat.gif"/>
          <p:cNvPicPr>
            <a:picLocks noChangeAspect="1" noChangeArrowheads="1"/>
          </p:cNvPicPr>
          <p:nvPr/>
        </p:nvPicPr>
        <p:blipFill>
          <a:blip r:embed="rId7" cstate="print"/>
          <a:srcRect l="7410" r="6143" b="6002"/>
          <a:stretch>
            <a:fillRect/>
          </a:stretch>
        </p:blipFill>
        <p:spPr bwMode="auto">
          <a:xfrm>
            <a:off x="5004048" y="3068960"/>
            <a:ext cx="630071" cy="864096"/>
          </a:xfrm>
          <a:prstGeom prst="rect">
            <a:avLst/>
          </a:prstGeom>
          <a:noFill/>
        </p:spPr>
      </p:pic>
      <p:pic>
        <p:nvPicPr>
          <p:cNvPr id="19" name="Picture 4" descr="http://desene-de-colorat.e-povesti.ro/planse/copaci/13-copaci-de-colorat.gif"/>
          <p:cNvPicPr>
            <a:picLocks noChangeAspect="1" noChangeArrowheads="1"/>
          </p:cNvPicPr>
          <p:nvPr/>
        </p:nvPicPr>
        <p:blipFill>
          <a:blip r:embed="rId7" cstate="print"/>
          <a:srcRect l="7410" r="6143" b="6002"/>
          <a:stretch>
            <a:fillRect/>
          </a:stretch>
        </p:blipFill>
        <p:spPr bwMode="auto">
          <a:xfrm>
            <a:off x="4716016" y="4149080"/>
            <a:ext cx="630071" cy="864096"/>
          </a:xfrm>
          <a:prstGeom prst="rect">
            <a:avLst/>
          </a:prstGeom>
          <a:noFill/>
        </p:spPr>
      </p:pic>
      <p:pic>
        <p:nvPicPr>
          <p:cNvPr id="20" name="Picture 4" descr="http://desene-de-colorat.e-povesti.ro/planse/copaci/13-copaci-de-colorat.gif"/>
          <p:cNvPicPr>
            <a:picLocks noChangeAspect="1" noChangeArrowheads="1"/>
          </p:cNvPicPr>
          <p:nvPr/>
        </p:nvPicPr>
        <p:blipFill>
          <a:blip r:embed="rId7" cstate="print"/>
          <a:srcRect l="7410" r="6143" b="6002"/>
          <a:stretch>
            <a:fillRect/>
          </a:stretch>
        </p:blipFill>
        <p:spPr bwMode="auto">
          <a:xfrm>
            <a:off x="3779912" y="4149080"/>
            <a:ext cx="630071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233</Words>
  <Application>Microsoft Office PowerPoint</Application>
  <PresentationFormat>Экран (4:3)</PresentationFormat>
  <Paragraphs>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ВТОРАЯ ЖИЗНЬ ВЕЩЕЙ:       </vt:lpstr>
      <vt:lpstr>ДЕЯТЕЛЬНОСТЬ ЧЕЛОВЕКА</vt:lpstr>
      <vt:lpstr>ПРОБЛЕМА МУСОРА</vt:lpstr>
      <vt:lpstr>ЧЕЛОВЕК ЗА 1 ГОД «ВЫРАБАТЫВАЕТ»  ДО 250 КГ БЫТОВЫХ ОТХОДОВ</vt:lpstr>
      <vt:lpstr>КЛАССИЧЕСКИЙ ПУТЬ УДАЛЕНИЯ ОТХОДОВ</vt:lpstr>
      <vt:lpstr>Слайд 6</vt:lpstr>
      <vt:lpstr>Слайд 7</vt:lpstr>
      <vt:lpstr>Слайд 8</vt:lpstr>
      <vt:lpstr>Слайд 9</vt:lpstr>
      <vt:lpstr>Слайд 10</vt:lpstr>
      <vt:lpstr>Слайд 11</vt:lpstr>
      <vt:lpstr>МУСОРОПЕРЕРАБАТЫВАЮЩИЙ ЗАВОД</vt:lpstr>
      <vt:lpstr>КОНТЕЙНЕРЫ ДЛЯ РАЗДЕЛЬНОГО СБОРА МУСОРА НА УЛИЦАХ</vt:lpstr>
      <vt:lpstr>КОНТЕЙНЕРЫ ДЛЯ РАЗДЕЛЬНОГО СБОРА МУСОРА В КВАРТИРАХ</vt:lpstr>
      <vt:lpstr>Слайд 15</vt:lpstr>
      <vt:lpstr>Слайд 16</vt:lpstr>
      <vt:lpstr>Слайд 17</vt:lpstr>
      <vt:lpstr>Слайд 18</vt:lpstr>
      <vt:lpstr>РОМАШКИ ИЗ ПЛАСТИКОВЫХ БУТЫЛОК НА ПРИУСАДЕБНОМ УЧАСТКЕ</vt:lpstr>
      <vt:lpstr>МИНИ-ПАРНИЧКИ ИЗ ПЛАСТИКОВЫХ БУТЫЛОК ДЛЯ РАСТЕНИЙ</vt:lpstr>
      <vt:lpstr>КЛУМБА ИЗ ПЛАСТИКОВЫХ БУТЫЛОК</vt:lpstr>
      <vt:lpstr>УПАКОВКА ИЗ-ПОД ЯИЦ ДЛЯ ХРАНЕНИЯ НОВОГОДНИХ УКРАШЕНИЙ</vt:lpstr>
      <vt:lpstr>   ДАВАЙТЕ ЖИТЬ ПОД ЛОЗУНГОМ  «ОТХОДЫ – В ДОХОДЫ !»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ВТОРАЯ ЖИЗНЬ ВЕЩЕЙ   ПОВТОРНОЕ ИСПОЛЬЗОВАНИЕ  И ПЕРЕРАБОТКА </dc:title>
  <cp:lastModifiedBy>Irina</cp:lastModifiedBy>
  <cp:revision>62</cp:revision>
  <dcterms:modified xsi:type="dcterms:W3CDTF">2015-04-21T18:09:36Z</dcterms:modified>
</cp:coreProperties>
</file>