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5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13C9-FE28-4881-9407-057406E7E822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560840" cy="2132856"/>
          </a:xfrm>
        </p:spPr>
        <p:txBody>
          <a:bodyPr>
            <a:normAutofit/>
          </a:bodyPr>
          <a:lstStyle/>
          <a:p>
            <a:r>
              <a:rPr lang="ru-RU" sz="2000" b="1" u="sng" dirty="0" smtClean="0"/>
              <a:t>Уважаемые жители городского округа Лотошино!</a:t>
            </a:r>
            <a:br>
              <a:rPr lang="ru-RU" sz="2000" b="1" u="sng" dirty="0" smtClean="0"/>
            </a:br>
            <a:r>
              <a:rPr lang="ru-RU" sz="2000" b="1" u="sng" dirty="0" smtClean="0"/>
              <a:t>Предлагаем вашему вниманию график личного</a:t>
            </a:r>
            <a:br>
              <a:rPr lang="ru-RU" sz="2000" b="1" u="sng" dirty="0" smtClean="0"/>
            </a:br>
            <a:r>
              <a:rPr lang="ru-RU" sz="2000" b="1" u="sng" dirty="0" smtClean="0"/>
              <a:t>приема</a:t>
            </a:r>
            <a:br>
              <a:rPr lang="ru-RU" sz="2000" b="1" u="sng" dirty="0" smtClean="0"/>
            </a:br>
            <a:r>
              <a:rPr lang="ru-RU" sz="2000" b="1" u="sng" dirty="0" smtClean="0"/>
              <a:t>граждан в общественной приемной</a:t>
            </a:r>
            <a:br>
              <a:rPr lang="ru-RU" sz="2000" b="1" u="sng" dirty="0" smtClean="0"/>
            </a:br>
            <a:r>
              <a:rPr lang="ru-RU" sz="2000" b="1" u="sng" dirty="0" smtClean="0"/>
              <a:t>исполнительными </a:t>
            </a:r>
            <a:br>
              <a:rPr lang="ru-RU" sz="2000" b="1" u="sng" dirty="0" smtClean="0"/>
            </a:br>
            <a:r>
              <a:rPr lang="ru-RU" sz="2000" b="1" u="sng" dirty="0" smtClean="0"/>
              <a:t>органами государственной власти на декабрь .</a:t>
            </a:r>
            <a:endParaRPr lang="ru-RU" sz="20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680520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0</a:t>
            </a:r>
            <a:r>
              <a:rPr lang="ru-RU" sz="2000" b="1" dirty="0" smtClean="0">
                <a:solidFill>
                  <a:schemeClr val="tx1"/>
                </a:solidFill>
              </a:rPr>
              <a:t>9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декабря – Министерство социального развития 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 Московской области 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04 декабря – </a:t>
            </a:r>
            <a:r>
              <a:rPr lang="ru-RU" sz="2000" b="1" dirty="0" err="1" smtClean="0">
                <a:solidFill>
                  <a:schemeClr val="tx1"/>
                </a:solidFill>
              </a:rPr>
              <a:t>Госадмтехнадзор</a:t>
            </a:r>
            <a:r>
              <a:rPr lang="ru-RU" sz="2000" b="1" smtClean="0">
                <a:solidFill>
                  <a:schemeClr val="tx1"/>
                </a:solidFill>
              </a:rPr>
              <a:t> Московской области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 13 декабря – Государственное юридическое бюро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 Московской области 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16 декабря – Министерство экономики и финансов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 Московской области 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20</a:t>
            </a:r>
            <a:r>
              <a:rPr lang="ru-RU" sz="2000" b="1" dirty="0" smtClean="0">
                <a:solidFill>
                  <a:schemeClr val="tx1"/>
                </a:solidFill>
              </a:rPr>
              <a:t> декабря – Министерство физической культуры и спорта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Московской области 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Предварительная запись на прием осуществляется по телефону 8(49628)7-15-15</a:t>
            </a: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78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жители городского округа Лотошино! Предлагаем вашему вниманию график личного приема граждан в общественной приемной исполнительными  органами государственной власти на декабрь 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Лотошинского района! Предлагаем вашему вниманию график личного приема граждан в общественной приемной исполнительными</dc:title>
  <dc:creator>Сухарева А.М.</dc:creator>
  <cp:lastModifiedBy>Митина М.В.</cp:lastModifiedBy>
  <cp:revision>36</cp:revision>
  <dcterms:created xsi:type="dcterms:W3CDTF">2018-05-28T06:14:42Z</dcterms:created>
  <dcterms:modified xsi:type="dcterms:W3CDTF">2019-11-27T11:33:57Z</dcterms:modified>
</cp:coreProperties>
</file>