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13C9-FE28-4881-9407-057406E7E822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A236F-B7E9-444A-9BDC-A0BBF18BB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13C9-FE28-4881-9407-057406E7E822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A236F-B7E9-444A-9BDC-A0BBF18BB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13C9-FE28-4881-9407-057406E7E822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A236F-B7E9-444A-9BDC-A0BBF18BB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13C9-FE28-4881-9407-057406E7E822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A236F-B7E9-444A-9BDC-A0BBF18BB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13C9-FE28-4881-9407-057406E7E822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A236F-B7E9-444A-9BDC-A0BBF18BB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13C9-FE28-4881-9407-057406E7E822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A236F-B7E9-444A-9BDC-A0BBF18BB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13C9-FE28-4881-9407-057406E7E822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A236F-B7E9-444A-9BDC-A0BBF18BB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13C9-FE28-4881-9407-057406E7E822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A236F-B7E9-444A-9BDC-A0BBF18BB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13C9-FE28-4881-9407-057406E7E822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A236F-B7E9-444A-9BDC-A0BBF18BB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13C9-FE28-4881-9407-057406E7E822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A236F-B7E9-444A-9BDC-A0BBF18BB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13C9-FE28-4881-9407-057406E7E822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A236F-B7E9-444A-9BDC-A0BBF18BB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B13C9-FE28-4881-9407-057406E7E822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3A236F-B7E9-444A-9BDC-A0BBF18BB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0"/>
            <a:ext cx="7560840" cy="2132856"/>
          </a:xfrm>
        </p:spPr>
        <p:txBody>
          <a:bodyPr>
            <a:normAutofit/>
          </a:bodyPr>
          <a:lstStyle/>
          <a:p>
            <a:r>
              <a:rPr lang="ru-RU" sz="2000" b="1" u="sng" dirty="0" smtClean="0"/>
              <a:t>Уважаемые жители Лотошинского района!</a:t>
            </a:r>
            <a:br>
              <a:rPr lang="ru-RU" sz="2000" b="1" u="sng" dirty="0" smtClean="0"/>
            </a:br>
            <a:r>
              <a:rPr lang="ru-RU" sz="2000" b="1" u="sng" dirty="0" smtClean="0"/>
              <a:t>Предлагаем вашему вниманию график личного</a:t>
            </a:r>
            <a:br>
              <a:rPr lang="ru-RU" sz="2000" b="1" u="sng" dirty="0" smtClean="0"/>
            </a:br>
            <a:r>
              <a:rPr lang="ru-RU" sz="2000" b="1" u="sng" dirty="0" smtClean="0"/>
              <a:t>приема</a:t>
            </a:r>
            <a:br>
              <a:rPr lang="ru-RU" sz="2000" b="1" u="sng" dirty="0" smtClean="0"/>
            </a:br>
            <a:r>
              <a:rPr lang="ru-RU" sz="2000" b="1" u="sng" dirty="0" smtClean="0"/>
              <a:t>граждан в общественной приемной</a:t>
            </a:r>
            <a:br>
              <a:rPr lang="ru-RU" sz="2000" b="1" u="sng" dirty="0" smtClean="0"/>
            </a:br>
            <a:r>
              <a:rPr lang="ru-RU" sz="2000" b="1" u="sng" dirty="0" smtClean="0"/>
              <a:t>исполнительными </a:t>
            </a:r>
            <a:br>
              <a:rPr lang="ru-RU" sz="2000" b="1" u="sng" dirty="0" smtClean="0"/>
            </a:br>
            <a:r>
              <a:rPr lang="ru-RU" sz="2000" b="1" u="sng" dirty="0" smtClean="0"/>
              <a:t>органами государственной власти на </a:t>
            </a:r>
            <a:r>
              <a:rPr lang="ru-RU" sz="2000" b="1" u="sng" dirty="0" smtClean="0"/>
              <a:t>февраль</a:t>
            </a:r>
            <a:r>
              <a:rPr lang="ru-RU" sz="2000" b="1" u="sng" dirty="0" smtClean="0"/>
              <a:t>.</a:t>
            </a:r>
            <a:endParaRPr lang="ru-RU" sz="2000" b="1" u="sng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2060848"/>
            <a:ext cx="8640960" cy="4032448"/>
          </a:xfrm>
        </p:spPr>
        <p:txBody>
          <a:bodyPr>
            <a:noAutofit/>
          </a:bodyPr>
          <a:lstStyle/>
          <a:p>
            <a:pPr algn="l"/>
            <a:r>
              <a:rPr lang="en-US" sz="1400" b="1" dirty="0" smtClean="0">
                <a:solidFill>
                  <a:schemeClr val="tx1"/>
                </a:solidFill>
              </a:rPr>
              <a:t>0</a:t>
            </a:r>
            <a:r>
              <a:rPr lang="ru-RU" sz="1400" b="1" dirty="0" smtClean="0">
                <a:solidFill>
                  <a:schemeClr val="tx1"/>
                </a:solidFill>
              </a:rPr>
              <a:t>4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r>
              <a:rPr lang="ru-RU" sz="1400" b="1" dirty="0" smtClean="0">
                <a:solidFill>
                  <a:schemeClr val="tx1"/>
                </a:solidFill>
              </a:rPr>
              <a:t>февраля</a:t>
            </a:r>
            <a:r>
              <a:rPr lang="ru-RU" sz="1400" b="1" dirty="0" smtClean="0">
                <a:solidFill>
                  <a:schemeClr val="tx1"/>
                </a:solidFill>
              </a:rPr>
              <a:t> </a:t>
            </a:r>
            <a:r>
              <a:rPr lang="ru-RU" sz="1400" b="1" dirty="0" smtClean="0">
                <a:solidFill>
                  <a:schemeClr val="tx1"/>
                </a:solidFill>
              </a:rPr>
              <a:t>– </a:t>
            </a:r>
            <a:r>
              <a:rPr lang="ru-RU" sz="1400" b="1" dirty="0" smtClean="0">
                <a:solidFill>
                  <a:schemeClr val="tx1"/>
                </a:solidFill>
              </a:rPr>
              <a:t>Министерство строительного комплекса</a:t>
            </a:r>
            <a:endParaRPr lang="ru-RU" sz="1400" b="1" dirty="0" smtClean="0">
              <a:solidFill>
                <a:schemeClr val="tx1"/>
              </a:solidFill>
            </a:endParaRPr>
          </a:p>
          <a:p>
            <a:pPr algn="l"/>
            <a:r>
              <a:rPr lang="ru-RU" sz="1400" b="1" dirty="0" smtClean="0">
                <a:solidFill>
                  <a:schemeClr val="tx1"/>
                </a:solidFill>
              </a:rPr>
              <a:t> Московской области </a:t>
            </a:r>
          </a:p>
          <a:p>
            <a:pPr algn="l"/>
            <a:r>
              <a:rPr lang="ru-RU" sz="1400" b="1" dirty="0" smtClean="0">
                <a:solidFill>
                  <a:schemeClr val="tx1"/>
                </a:solidFill>
              </a:rPr>
              <a:t>( с 10-00 до 13-00)</a:t>
            </a:r>
          </a:p>
          <a:p>
            <a:pPr algn="l"/>
            <a:r>
              <a:rPr lang="ru-RU" sz="1400" b="1" dirty="0" smtClean="0">
                <a:solidFill>
                  <a:schemeClr val="tx1"/>
                </a:solidFill>
              </a:rPr>
              <a:t> </a:t>
            </a:r>
            <a:r>
              <a:rPr lang="ru-RU" sz="1400" b="1" dirty="0" smtClean="0">
                <a:solidFill>
                  <a:schemeClr val="tx1"/>
                </a:solidFill>
              </a:rPr>
              <a:t>11 февраля  </a:t>
            </a:r>
            <a:r>
              <a:rPr lang="ru-RU" sz="1400" b="1" dirty="0" smtClean="0">
                <a:solidFill>
                  <a:schemeClr val="tx1"/>
                </a:solidFill>
              </a:rPr>
              <a:t>– Главное  </a:t>
            </a:r>
            <a:r>
              <a:rPr lang="ru-RU" sz="1400" b="1" dirty="0" smtClean="0">
                <a:solidFill>
                  <a:schemeClr val="tx1"/>
                </a:solidFill>
              </a:rPr>
              <a:t>управление записи актов гражданского состояния</a:t>
            </a:r>
            <a:endParaRPr lang="ru-RU" sz="1400" b="1" dirty="0" smtClean="0">
              <a:solidFill>
                <a:schemeClr val="tx1"/>
              </a:solidFill>
            </a:endParaRPr>
          </a:p>
          <a:p>
            <a:pPr algn="l"/>
            <a:r>
              <a:rPr lang="ru-RU" sz="1400" b="1" dirty="0" smtClean="0">
                <a:solidFill>
                  <a:schemeClr val="tx1"/>
                </a:solidFill>
              </a:rPr>
              <a:t> Московской области </a:t>
            </a:r>
          </a:p>
          <a:p>
            <a:pPr algn="l"/>
            <a:r>
              <a:rPr lang="ru-RU" sz="1400" b="1" dirty="0" smtClean="0">
                <a:solidFill>
                  <a:schemeClr val="tx1"/>
                </a:solidFill>
              </a:rPr>
              <a:t>( с 10-00 до 13-00)</a:t>
            </a:r>
          </a:p>
          <a:p>
            <a:pPr algn="l"/>
            <a:r>
              <a:rPr lang="ru-RU" sz="1400" b="1" dirty="0" smtClean="0">
                <a:solidFill>
                  <a:schemeClr val="tx1"/>
                </a:solidFill>
              </a:rPr>
              <a:t>18</a:t>
            </a:r>
            <a:r>
              <a:rPr lang="ru-RU" sz="1400" b="1" dirty="0" smtClean="0">
                <a:solidFill>
                  <a:schemeClr val="tx1"/>
                </a:solidFill>
              </a:rPr>
              <a:t> февраля </a:t>
            </a:r>
            <a:r>
              <a:rPr lang="ru-RU" sz="1400" b="1" dirty="0" smtClean="0">
                <a:solidFill>
                  <a:schemeClr val="tx1"/>
                </a:solidFill>
              </a:rPr>
              <a:t>–</a:t>
            </a:r>
            <a:r>
              <a:rPr lang="ru-RU" sz="1400" b="1" dirty="0" smtClean="0">
                <a:solidFill>
                  <a:schemeClr val="tx1"/>
                </a:solidFill>
              </a:rPr>
              <a:t>Министерство жилищно-ко</a:t>
            </a:r>
            <a:r>
              <a:rPr lang="ru-RU" sz="1400" b="1" dirty="0" smtClean="0">
                <a:solidFill>
                  <a:schemeClr val="tx1"/>
                </a:solidFill>
              </a:rPr>
              <a:t>м</a:t>
            </a:r>
            <a:r>
              <a:rPr lang="ru-RU" sz="1400" b="1" dirty="0" smtClean="0">
                <a:solidFill>
                  <a:schemeClr val="tx1"/>
                </a:solidFill>
              </a:rPr>
              <a:t>мунального хозяйства </a:t>
            </a:r>
            <a:endParaRPr lang="ru-RU" sz="1400" b="1" dirty="0" smtClean="0">
              <a:solidFill>
                <a:schemeClr val="tx1"/>
              </a:solidFill>
            </a:endParaRPr>
          </a:p>
          <a:p>
            <a:pPr algn="l"/>
            <a:r>
              <a:rPr lang="ru-RU" sz="1400" b="1" dirty="0" smtClean="0">
                <a:solidFill>
                  <a:schemeClr val="tx1"/>
                </a:solidFill>
              </a:rPr>
              <a:t>Московской области </a:t>
            </a:r>
          </a:p>
          <a:p>
            <a:pPr algn="l"/>
            <a:r>
              <a:rPr lang="ru-RU" sz="1400" b="1" dirty="0" smtClean="0">
                <a:solidFill>
                  <a:schemeClr val="tx1"/>
                </a:solidFill>
              </a:rPr>
              <a:t>( с 10-00 до 13-00)</a:t>
            </a:r>
          </a:p>
          <a:p>
            <a:pPr algn="l"/>
            <a:r>
              <a:rPr lang="ru-RU" sz="1400" b="1" dirty="0" smtClean="0">
                <a:solidFill>
                  <a:schemeClr val="tx1"/>
                </a:solidFill>
              </a:rPr>
              <a:t>20 февраля– Министерство культуры</a:t>
            </a:r>
            <a:endParaRPr lang="ru-RU" sz="1400" b="1" dirty="0" smtClean="0">
              <a:solidFill>
                <a:schemeClr val="tx1"/>
              </a:solidFill>
            </a:endParaRPr>
          </a:p>
          <a:p>
            <a:pPr algn="l"/>
            <a:r>
              <a:rPr lang="ru-RU" sz="1400" b="1" dirty="0" smtClean="0">
                <a:solidFill>
                  <a:schemeClr val="tx1"/>
                </a:solidFill>
              </a:rPr>
              <a:t>Московской области</a:t>
            </a:r>
          </a:p>
          <a:p>
            <a:pPr algn="l"/>
            <a:r>
              <a:rPr lang="ru-RU" sz="1400" b="1" dirty="0" smtClean="0">
                <a:solidFill>
                  <a:schemeClr val="tx1"/>
                </a:solidFill>
              </a:rPr>
              <a:t>( с 10-00 до 13-00)</a:t>
            </a:r>
          </a:p>
          <a:p>
            <a:pPr algn="l"/>
            <a:r>
              <a:rPr lang="ru-RU" sz="1400" b="1" dirty="0" smtClean="0">
                <a:solidFill>
                  <a:schemeClr val="tx1"/>
                </a:solidFill>
              </a:rPr>
              <a:t>25</a:t>
            </a:r>
            <a:r>
              <a:rPr lang="ru-RU" sz="1400" b="1" dirty="0" smtClean="0">
                <a:solidFill>
                  <a:schemeClr val="tx1"/>
                </a:solidFill>
              </a:rPr>
              <a:t> февраля– Министерство социального развития</a:t>
            </a:r>
            <a:endParaRPr lang="ru-RU" sz="1400" b="1" dirty="0" smtClean="0">
              <a:solidFill>
                <a:schemeClr val="tx1"/>
              </a:solidFill>
            </a:endParaRPr>
          </a:p>
          <a:p>
            <a:pPr algn="l"/>
            <a:r>
              <a:rPr lang="ru-RU" sz="1400" b="1" dirty="0" smtClean="0">
                <a:solidFill>
                  <a:schemeClr val="tx1"/>
                </a:solidFill>
              </a:rPr>
              <a:t>Московской области</a:t>
            </a:r>
          </a:p>
          <a:p>
            <a:pPr algn="l"/>
            <a:endParaRPr lang="ru-RU" sz="1400" b="1" dirty="0" smtClean="0">
              <a:solidFill>
                <a:schemeClr val="tx1"/>
              </a:solidFill>
            </a:endParaRPr>
          </a:p>
          <a:p>
            <a:pPr algn="l"/>
            <a:endParaRPr lang="ru-RU" sz="1800" b="1" dirty="0" smtClean="0">
              <a:solidFill>
                <a:schemeClr val="tx1"/>
              </a:solidFill>
            </a:endParaRPr>
          </a:p>
          <a:p>
            <a:r>
              <a:rPr lang="ru-RU" sz="1800" b="1" dirty="0" smtClean="0">
                <a:solidFill>
                  <a:schemeClr val="tx1"/>
                </a:solidFill>
              </a:rPr>
              <a:t>Предварительная запись на прием осуществляется по телефону 8(49628)7-15-15</a:t>
            </a:r>
          </a:p>
          <a:p>
            <a:pPr algn="l"/>
            <a:endParaRPr lang="ru-RU" sz="1800" b="1" dirty="0" smtClean="0">
              <a:solidFill>
                <a:schemeClr val="tx1"/>
              </a:solidFill>
            </a:endParaRPr>
          </a:p>
          <a:p>
            <a:pPr algn="l"/>
            <a:endParaRPr lang="ru-RU" sz="1800" b="1" dirty="0" smtClean="0">
              <a:solidFill>
                <a:schemeClr val="tx1"/>
              </a:solidFill>
            </a:endParaRPr>
          </a:p>
          <a:p>
            <a:pPr algn="l"/>
            <a:endParaRPr lang="ru-RU" sz="18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83</Words>
  <Application>Microsoft Office PowerPoint</Application>
  <PresentationFormat>Экран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Уважаемые жители Лотошинского района! Предлагаем вашему вниманию график личного приема граждан в общественной приемной исполнительными  органами государственной власти на февраль.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Уважаемые жители Лотошинского района! Предлагаем вашему вниманию график личного приема граждан в общественной приемной исполнительными</dc:title>
  <dc:creator>Сухарева А.М.</dc:creator>
  <cp:lastModifiedBy>Сухарева А.М.</cp:lastModifiedBy>
  <cp:revision>24</cp:revision>
  <dcterms:created xsi:type="dcterms:W3CDTF">2018-05-28T06:14:42Z</dcterms:created>
  <dcterms:modified xsi:type="dcterms:W3CDTF">2019-01-31T06:59:14Z</dcterms:modified>
</cp:coreProperties>
</file>